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16"/>
  </p:notesMasterIdLst>
  <p:sldIdLst>
    <p:sldId id="326" r:id="rId2"/>
    <p:sldId id="327" r:id="rId3"/>
    <p:sldId id="328" r:id="rId4"/>
    <p:sldId id="329" r:id="rId5"/>
    <p:sldId id="321" r:id="rId6"/>
    <p:sldId id="322" r:id="rId7"/>
    <p:sldId id="325" r:id="rId8"/>
    <p:sldId id="333" r:id="rId9"/>
    <p:sldId id="323" r:id="rId10"/>
    <p:sldId id="332" r:id="rId11"/>
    <p:sldId id="335" r:id="rId12"/>
    <p:sldId id="336" r:id="rId13"/>
    <p:sldId id="337" r:id="rId14"/>
    <p:sldId id="334" r:id="rId15"/>
  </p:sldIdLst>
  <p:sldSz cx="9144000" cy="6858000" type="screen4x3"/>
  <p:notesSz cx="6881813" cy="97107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99"/>
    <a:srgbClr val="6699FF"/>
    <a:srgbClr val="99CC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4165" autoAdjust="0"/>
  </p:normalViewPr>
  <p:slideViewPr>
    <p:cSldViewPr snapToGrid="0">
      <p:cViewPr varScale="1">
        <p:scale>
          <a:sx n="33" d="100"/>
          <a:sy n="33" d="100"/>
        </p:scale>
        <p:origin x="2490" y="4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BA1E5F-EADC-4FCA-B371-3FCD047A8029}" type="doc">
      <dgm:prSet loTypeId="urn:microsoft.com/office/officeart/2005/8/layout/radial1" loCatId="cycle" qsTypeId="urn:microsoft.com/office/officeart/2005/8/quickstyle/simple1" qsCatId="simple" csTypeId="urn:microsoft.com/office/officeart/2005/8/colors/accent4_3" csCatId="accent4" phldr="1"/>
      <dgm:spPr/>
      <dgm:t>
        <a:bodyPr/>
        <a:lstStyle/>
        <a:p>
          <a:endParaRPr lang="en-GB"/>
        </a:p>
      </dgm:t>
    </dgm:pt>
    <dgm:pt modelId="{5971F5F7-385A-4954-A96A-A9C8A4A848E2}">
      <dgm:prSet phldrT="[Text]" custT="1"/>
      <dgm:spPr/>
      <dgm:t>
        <a:bodyPr/>
        <a:lstStyle/>
        <a:p>
          <a:r>
            <a:rPr lang="en-GB" sz="3000" b="1" dirty="0" smtClean="0">
              <a:effectLst>
                <a:outerShdw blurRad="38100" dist="38100" dir="2700000" algn="tl">
                  <a:srgbClr val="000000">
                    <a:alpha val="43137"/>
                  </a:srgbClr>
                </a:outerShdw>
              </a:effectLst>
            </a:rPr>
            <a:t>Physical science</a:t>
          </a:r>
          <a:endParaRPr lang="en-GB" sz="3000" b="1" baseline="-25000" dirty="0">
            <a:effectLst>
              <a:outerShdw blurRad="38100" dist="38100" dir="2700000" algn="tl">
                <a:srgbClr val="000000">
                  <a:alpha val="43137"/>
                </a:srgbClr>
              </a:outerShdw>
            </a:effectLst>
          </a:endParaRPr>
        </a:p>
      </dgm:t>
    </dgm:pt>
    <dgm:pt modelId="{E8B44EDD-865B-4030-9250-291466385F63}" type="parTrans" cxnId="{40D9A273-B846-48F1-97A2-F06B80948FFE}">
      <dgm:prSet/>
      <dgm:spPr/>
      <dgm:t>
        <a:bodyPr/>
        <a:lstStyle/>
        <a:p>
          <a:endParaRPr lang="en-GB" sz="1600">
            <a:solidFill>
              <a:sysClr val="windowText" lastClr="000000"/>
            </a:solidFill>
            <a:effectLst>
              <a:outerShdw blurRad="38100" dist="38100" dir="2700000" algn="tl">
                <a:srgbClr val="000000">
                  <a:alpha val="43137"/>
                </a:srgbClr>
              </a:outerShdw>
            </a:effectLst>
          </a:endParaRPr>
        </a:p>
      </dgm:t>
    </dgm:pt>
    <dgm:pt modelId="{3F38B290-CA17-41BF-AE04-88752D386B9A}" type="sibTrans" cxnId="{40D9A273-B846-48F1-97A2-F06B80948FFE}">
      <dgm:prSet/>
      <dgm:spPr/>
      <dgm:t>
        <a:bodyPr/>
        <a:lstStyle/>
        <a:p>
          <a:endParaRPr lang="en-GB" sz="1600">
            <a:solidFill>
              <a:sysClr val="windowText" lastClr="000000"/>
            </a:solidFill>
            <a:effectLst>
              <a:outerShdw blurRad="38100" dist="38100" dir="2700000" algn="tl">
                <a:srgbClr val="000000">
                  <a:alpha val="43137"/>
                </a:srgbClr>
              </a:outerShdw>
            </a:effectLst>
          </a:endParaRPr>
        </a:p>
      </dgm:t>
    </dgm:pt>
    <dgm:pt modelId="{5C7162C8-6243-4F9D-ADC9-B1B206D5AE35}">
      <dgm:prSet phldrT="[Text]" custT="1"/>
      <dgm:spPr/>
      <dgm:t>
        <a:bodyPr/>
        <a:lstStyle/>
        <a:p>
          <a:r>
            <a:rPr lang="en-GB" sz="1700" smtClean="0">
              <a:effectLst>
                <a:outerShdw blurRad="38100" dist="38100" dir="2700000" algn="tl">
                  <a:srgbClr val="000000">
                    <a:alpha val="43137"/>
                  </a:srgbClr>
                </a:outerShdw>
              </a:effectLst>
            </a:rPr>
            <a:t>Downscaling climate projections</a:t>
          </a:r>
          <a:endParaRPr lang="en-GB" sz="1700" dirty="0">
            <a:effectLst>
              <a:outerShdw blurRad="38100" dist="38100" dir="2700000" algn="tl">
                <a:srgbClr val="000000">
                  <a:alpha val="43137"/>
                </a:srgbClr>
              </a:outerShdw>
            </a:effectLst>
          </a:endParaRPr>
        </a:p>
      </dgm:t>
    </dgm:pt>
    <dgm:pt modelId="{2F8DD2D3-0E8E-4C65-99AD-498C1B610233}" type="sibTrans" cxnId="{88063D6A-CB4A-4680-954D-B7400E1AF9D8}">
      <dgm:prSet/>
      <dgm:spPr/>
      <dgm:t>
        <a:bodyPr/>
        <a:lstStyle/>
        <a:p>
          <a:endParaRPr lang="en-GB" sz="1600">
            <a:solidFill>
              <a:sysClr val="windowText" lastClr="000000"/>
            </a:solidFill>
            <a:effectLst>
              <a:outerShdw blurRad="38100" dist="38100" dir="2700000" algn="tl">
                <a:srgbClr val="000000">
                  <a:alpha val="43137"/>
                </a:srgbClr>
              </a:outerShdw>
            </a:effectLst>
          </a:endParaRPr>
        </a:p>
      </dgm:t>
    </dgm:pt>
    <dgm:pt modelId="{7521D699-0DB4-450F-BD36-F7136A86592C}" type="parTrans" cxnId="{88063D6A-CB4A-4680-954D-B7400E1AF9D8}">
      <dgm:prSet custT="1"/>
      <dgm:spPr/>
      <dgm:t>
        <a:bodyPr/>
        <a:lstStyle/>
        <a:p>
          <a:endParaRPr lang="en-GB" sz="1600" dirty="0">
            <a:solidFill>
              <a:sysClr val="windowText" lastClr="000000"/>
            </a:solidFill>
            <a:effectLst>
              <a:outerShdw blurRad="38100" dist="38100" dir="2700000" algn="tl">
                <a:srgbClr val="000000">
                  <a:alpha val="43137"/>
                </a:srgbClr>
              </a:outerShdw>
            </a:effectLst>
          </a:endParaRPr>
        </a:p>
      </dgm:t>
    </dgm:pt>
    <dgm:pt modelId="{A375197E-6EC7-4353-8990-C9514B2A618F}">
      <dgm:prSet custT="1"/>
      <dgm:spPr/>
      <dgm:t>
        <a:bodyPr/>
        <a:lstStyle/>
        <a:p>
          <a:r>
            <a:rPr lang="en-GB" sz="1800" smtClean="0">
              <a:effectLst>
                <a:outerShdw blurRad="38100" dist="38100" dir="2700000" algn="tl">
                  <a:srgbClr val="000000">
                    <a:alpha val="43137"/>
                  </a:srgbClr>
                </a:outerShdw>
              </a:effectLst>
            </a:rPr>
            <a:t>Natural hazards</a:t>
          </a:r>
          <a:endParaRPr lang="en-GB" sz="1800" dirty="0">
            <a:effectLst>
              <a:outerShdw blurRad="38100" dist="38100" dir="2700000" algn="tl">
                <a:srgbClr val="000000">
                  <a:alpha val="43137"/>
                </a:srgbClr>
              </a:outerShdw>
            </a:effectLst>
          </a:endParaRPr>
        </a:p>
      </dgm:t>
    </dgm:pt>
    <dgm:pt modelId="{AF0F6B4F-862D-4813-80B4-D582002E9BB2}" type="sibTrans" cxnId="{A7BB80DE-547D-4AF5-B622-6F185442086E}">
      <dgm:prSet/>
      <dgm:spPr/>
      <dgm:t>
        <a:bodyPr/>
        <a:lstStyle/>
        <a:p>
          <a:endParaRPr lang="en-GB" sz="1600">
            <a:solidFill>
              <a:sysClr val="windowText" lastClr="000000"/>
            </a:solidFill>
            <a:effectLst>
              <a:outerShdw blurRad="38100" dist="38100" dir="2700000" algn="tl">
                <a:srgbClr val="000000">
                  <a:alpha val="43137"/>
                </a:srgbClr>
              </a:outerShdw>
            </a:effectLst>
          </a:endParaRPr>
        </a:p>
      </dgm:t>
    </dgm:pt>
    <dgm:pt modelId="{75B3C394-8AE0-403F-A68B-2383CFAB0134}" type="parTrans" cxnId="{A7BB80DE-547D-4AF5-B622-6F185442086E}">
      <dgm:prSet custT="1"/>
      <dgm:spPr/>
      <dgm:t>
        <a:bodyPr/>
        <a:lstStyle/>
        <a:p>
          <a:endParaRPr lang="en-GB" sz="1600" dirty="0">
            <a:solidFill>
              <a:sysClr val="windowText" lastClr="000000"/>
            </a:solidFill>
            <a:effectLst>
              <a:outerShdw blurRad="38100" dist="38100" dir="2700000" algn="tl">
                <a:srgbClr val="000000">
                  <a:alpha val="43137"/>
                </a:srgbClr>
              </a:outerShdw>
            </a:effectLst>
          </a:endParaRPr>
        </a:p>
      </dgm:t>
    </dgm:pt>
    <dgm:pt modelId="{CD9B2F47-B1D6-4B61-B3C0-7898C7538CE2}">
      <dgm:prSet custT="1"/>
      <dgm:spPr/>
      <dgm:t>
        <a:bodyPr/>
        <a:lstStyle/>
        <a:p>
          <a:r>
            <a:rPr lang="en-GB" sz="1800" smtClean="0">
              <a:effectLst>
                <a:outerShdw blurRad="38100" dist="38100" dir="2700000" algn="tl">
                  <a:srgbClr val="000000">
                    <a:alpha val="43137"/>
                  </a:srgbClr>
                </a:outerShdw>
              </a:effectLst>
            </a:rPr>
            <a:t>Climate change impacts</a:t>
          </a:r>
          <a:endParaRPr lang="en-GB" sz="1800" dirty="0">
            <a:effectLst>
              <a:outerShdw blurRad="38100" dist="38100" dir="2700000" algn="tl">
                <a:srgbClr val="000000">
                  <a:alpha val="43137"/>
                </a:srgbClr>
              </a:outerShdw>
            </a:effectLst>
          </a:endParaRPr>
        </a:p>
      </dgm:t>
    </dgm:pt>
    <dgm:pt modelId="{A05FEE63-EF27-46A5-BB4F-5F465B81B5F4}" type="sibTrans" cxnId="{E2A770FF-6169-4548-B565-DFA159AF893A}">
      <dgm:prSet/>
      <dgm:spPr/>
      <dgm:t>
        <a:bodyPr/>
        <a:lstStyle/>
        <a:p>
          <a:endParaRPr lang="en-GB" sz="1600">
            <a:solidFill>
              <a:sysClr val="windowText" lastClr="000000"/>
            </a:solidFill>
            <a:effectLst>
              <a:outerShdw blurRad="38100" dist="38100" dir="2700000" algn="tl">
                <a:srgbClr val="000000">
                  <a:alpha val="43137"/>
                </a:srgbClr>
              </a:outerShdw>
            </a:effectLst>
          </a:endParaRPr>
        </a:p>
      </dgm:t>
    </dgm:pt>
    <dgm:pt modelId="{884108B9-C059-40F7-8F01-941C31DC4A9F}" type="parTrans" cxnId="{E2A770FF-6169-4548-B565-DFA159AF893A}">
      <dgm:prSet custT="1"/>
      <dgm:spPr/>
      <dgm:t>
        <a:bodyPr/>
        <a:lstStyle/>
        <a:p>
          <a:endParaRPr lang="en-GB" sz="1600" dirty="0">
            <a:solidFill>
              <a:sysClr val="windowText" lastClr="000000"/>
            </a:solidFill>
            <a:effectLst>
              <a:outerShdw blurRad="38100" dist="38100" dir="2700000" algn="tl">
                <a:srgbClr val="000000">
                  <a:alpha val="43137"/>
                </a:srgbClr>
              </a:outerShdw>
            </a:effectLst>
          </a:endParaRPr>
        </a:p>
      </dgm:t>
    </dgm:pt>
    <dgm:pt modelId="{87FC3AA6-F862-401B-B52D-9237257F5587}">
      <dgm:prSet phldrT="[Text]" custT="1"/>
      <dgm:spPr/>
      <dgm:t>
        <a:bodyPr/>
        <a:lstStyle/>
        <a:p>
          <a:r>
            <a:rPr lang="en-GB" sz="1800" smtClean="0">
              <a:effectLst>
                <a:outerShdw blurRad="38100" dist="38100" dir="2700000" algn="tl">
                  <a:srgbClr val="000000">
                    <a:alpha val="43137"/>
                  </a:srgbClr>
                </a:outerShdw>
              </a:effectLst>
            </a:rPr>
            <a:t>Modelling</a:t>
          </a:r>
          <a:endParaRPr lang="en-GB" sz="1800" dirty="0">
            <a:effectLst>
              <a:outerShdw blurRad="38100" dist="38100" dir="2700000" algn="tl">
                <a:srgbClr val="000000">
                  <a:alpha val="43137"/>
                </a:srgbClr>
              </a:outerShdw>
            </a:effectLst>
          </a:endParaRPr>
        </a:p>
      </dgm:t>
    </dgm:pt>
    <dgm:pt modelId="{4B16F519-803C-4805-86E1-8882B595AD4F}" type="sibTrans" cxnId="{D0380662-A3C8-4E09-9DCB-1456E30B261F}">
      <dgm:prSet/>
      <dgm:spPr/>
      <dgm:t>
        <a:bodyPr/>
        <a:lstStyle/>
        <a:p>
          <a:endParaRPr lang="en-GB" sz="1600">
            <a:solidFill>
              <a:sysClr val="windowText" lastClr="000000"/>
            </a:solidFill>
            <a:effectLst>
              <a:outerShdw blurRad="38100" dist="38100" dir="2700000" algn="tl">
                <a:srgbClr val="000000">
                  <a:alpha val="43137"/>
                </a:srgbClr>
              </a:outerShdw>
            </a:effectLst>
          </a:endParaRPr>
        </a:p>
      </dgm:t>
    </dgm:pt>
    <dgm:pt modelId="{4BF2BE12-FF6E-48D2-B7D2-9AA4FD0F4C34}" type="parTrans" cxnId="{D0380662-A3C8-4E09-9DCB-1456E30B261F}">
      <dgm:prSet custT="1"/>
      <dgm:spPr/>
      <dgm:t>
        <a:bodyPr/>
        <a:lstStyle/>
        <a:p>
          <a:endParaRPr lang="en-GB" sz="1600" dirty="0">
            <a:solidFill>
              <a:sysClr val="windowText" lastClr="000000"/>
            </a:solidFill>
            <a:effectLst>
              <a:outerShdw blurRad="38100" dist="38100" dir="2700000" algn="tl">
                <a:srgbClr val="000000">
                  <a:alpha val="43137"/>
                </a:srgbClr>
              </a:outerShdw>
            </a:effectLst>
          </a:endParaRPr>
        </a:p>
      </dgm:t>
    </dgm:pt>
    <dgm:pt modelId="{8C3B15C7-540F-4365-AA6F-E5EC8C22EEC0}">
      <dgm:prSet phldrT="[Text]" custT="1"/>
      <dgm:spPr/>
      <dgm:t>
        <a:bodyPr/>
        <a:lstStyle/>
        <a:p>
          <a:r>
            <a:rPr lang="en-GB" sz="1650" smtClean="0">
              <a:effectLst>
                <a:outerShdw blurRad="38100" dist="38100" dir="2700000" algn="tl">
                  <a:srgbClr val="000000">
                    <a:alpha val="43137"/>
                  </a:srgbClr>
                </a:outerShdw>
              </a:effectLst>
            </a:rPr>
            <a:t>Asset maintenance and performance</a:t>
          </a:r>
          <a:endParaRPr lang="en-GB" sz="1650" dirty="0">
            <a:effectLst>
              <a:outerShdw blurRad="38100" dist="38100" dir="2700000" algn="tl">
                <a:srgbClr val="000000">
                  <a:alpha val="43137"/>
                </a:srgbClr>
              </a:outerShdw>
            </a:effectLst>
          </a:endParaRPr>
        </a:p>
      </dgm:t>
    </dgm:pt>
    <dgm:pt modelId="{000EFDCB-9146-4D7C-A286-49AA4D6C5967}" type="sibTrans" cxnId="{CE90096E-64FC-4FBA-82CE-30EAF7F7C5AF}">
      <dgm:prSet/>
      <dgm:spPr/>
      <dgm:t>
        <a:bodyPr/>
        <a:lstStyle/>
        <a:p>
          <a:endParaRPr lang="en-GB" sz="1600">
            <a:solidFill>
              <a:sysClr val="windowText" lastClr="000000"/>
            </a:solidFill>
            <a:effectLst>
              <a:outerShdw blurRad="38100" dist="38100" dir="2700000" algn="tl">
                <a:srgbClr val="000000">
                  <a:alpha val="43137"/>
                </a:srgbClr>
              </a:outerShdw>
            </a:effectLst>
          </a:endParaRPr>
        </a:p>
      </dgm:t>
    </dgm:pt>
    <dgm:pt modelId="{4ECA2528-A9F9-487D-8DE5-64394146AA8E}" type="parTrans" cxnId="{CE90096E-64FC-4FBA-82CE-30EAF7F7C5AF}">
      <dgm:prSet custT="1"/>
      <dgm:spPr/>
      <dgm:t>
        <a:bodyPr/>
        <a:lstStyle/>
        <a:p>
          <a:endParaRPr lang="en-GB" sz="1600" dirty="0">
            <a:solidFill>
              <a:sysClr val="windowText" lastClr="000000"/>
            </a:solidFill>
            <a:effectLst>
              <a:outerShdw blurRad="38100" dist="38100" dir="2700000" algn="tl">
                <a:srgbClr val="000000">
                  <a:alpha val="43137"/>
                </a:srgbClr>
              </a:outerShdw>
            </a:effectLst>
          </a:endParaRPr>
        </a:p>
      </dgm:t>
    </dgm:pt>
    <dgm:pt modelId="{41963D23-1CCC-43D7-8444-93B9279AF357}">
      <dgm:prSet/>
      <dgm:spPr/>
      <dgm:t>
        <a:bodyPr/>
        <a:lstStyle/>
        <a:p>
          <a:endParaRPr lang="en-GB">
            <a:effectLst>
              <a:outerShdw blurRad="38100" dist="38100" dir="2700000" algn="tl">
                <a:srgbClr val="000000">
                  <a:alpha val="43137"/>
                </a:srgbClr>
              </a:outerShdw>
            </a:effectLst>
          </a:endParaRPr>
        </a:p>
      </dgm:t>
    </dgm:pt>
    <dgm:pt modelId="{BC0AAC02-48C8-4873-BB9E-2C5720BBF100}" type="parTrans" cxnId="{BD63DE3D-CA65-4A0C-8C42-9B888376ED6C}">
      <dgm:prSet/>
      <dgm:spPr/>
      <dgm:t>
        <a:bodyPr/>
        <a:lstStyle/>
        <a:p>
          <a:endParaRPr lang="en-GB">
            <a:effectLst>
              <a:outerShdw blurRad="38100" dist="38100" dir="2700000" algn="tl">
                <a:srgbClr val="000000">
                  <a:alpha val="43137"/>
                </a:srgbClr>
              </a:outerShdw>
            </a:effectLst>
          </a:endParaRPr>
        </a:p>
      </dgm:t>
    </dgm:pt>
    <dgm:pt modelId="{52BC8693-0F8D-48B4-95F1-C7CE3F0DB4B6}" type="sibTrans" cxnId="{BD63DE3D-CA65-4A0C-8C42-9B888376ED6C}">
      <dgm:prSet/>
      <dgm:spPr/>
      <dgm:t>
        <a:bodyPr/>
        <a:lstStyle/>
        <a:p>
          <a:endParaRPr lang="en-GB">
            <a:effectLst>
              <a:outerShdw blurRad="38100" dist="38100" dir="2700000" algn="tl">
                <a:srgbClr val="000000">
                  <a:alpha val="43137"/>
                </a:srgbClr>
              </a:outerShdw>
            </a:effectLst>
          </a:endParaRPr>
        </a:p>
      </dgm:t>
    </dgm:pt>
    <dgm:pt modelId="{C3846BB8-0157-4639-AE7F-247A57BC8D94}">
      <dgm:prSet custT="1"/>
      <dgm:spPr/>
      <dgm:t>
        <a:bodyPr/>
        <a:lstStyle/>
        <a:p>
          <a:r>
            <a:rPr lang="en-GB" sz="1800" smtClean="0">
              <a:effectLst>
                <a:outerShdw blurRad="38100" dist="38100" dir="2700000" algn="tl">
                  <a:srgbClr val="000000">
                    <a:alpha val="43137"/>
                  </a:srgbClr>
                </a:outerShdw>
              </a:effectLst>
            </a:rPr>
            <a:t>Lack of available space</a:t>
          </a:r>
          <a:endParaRPr lang="en-GB" sz="1800" dirty="0">
            <a:effectLst>
              <a:outerShdw blurRad="38100" dist="38100" dir="2700000" algn="tl">
                <a:srgbClr val="000000">
                  <a:alpha val="43137"/>
                </a:srgbClr>
              </a:outerShdw>
            </a:effectLst>
          </a:endParaRPr>
        </a:p>
      </dgm:t>
    </dgm:pt>
    <dgm:pt modelId="{B97ED2C1-F320-4D51-B792-81C71A2F25D5}" type="parTrans" cxnId="{044D944D-9F26-4A94-99C6-AF74CB45F916}">
      <dgm:prSet/>
      <dgm:spPr/>
      <dgm:t>
        <a:bodyPr/>
        <a:lstStyle/>
        <a:p>
          <a:endParaRPr lang="en-GB" dirty="0">
            <a:effectLst>
              <a:outerShdw blurRad="38100" dist="38100" dir="2700000" algn="tl">
                <a:srgbClr val="000000">
                  <a:alpha val="43137"/>
                </a:srgbClr>
              </a:outerShdw>
            </a:effectLst>
          </a:endParaRPr>
        </a:p>
      </dgm:t>
    </dgm:pt>
    <dgm:pt modelId="{630840AB-9CC1-4499-BCE4-71A720A57B30}" type="sibTrans" cxnId="{044D944D-9F26-4A94-99C6-AF74CB45F916}">
      <dgm:prSet/>
      <dgm:spPr/>
      <dgm:t>
        <a:bodyPr/>
        <a:lstStyle/>
        <a:p>
          <a:endParaRPr lang="en-GB">
            <a:effectLst>
              <a:outerShdw blurRad="38100" dist="38100" dir="2700000" algn="tl">
                <a:srgbClr val="000000">
                  <a:alpha val="43137"/>
                </a:srgbClr>
              </a:outerShdw>
            </a:effectLst>
          </a:endParaRPr>
        </a:p>
      </dgm:t>
    </dgm:pt>
    <dgm:pt modelId="{1F360AA0-749B-4385-9D9E-A3EBE769ED87}">
      <dgm:prSet custT="1"/>
      <dgm:spPr/>
      <dgm:t>
        <a:bodyPr/>
        <a:lstStyle/>
        <a:p>
          <a:r>
            <a:rPr lang="en-GB" sz="1800" smtClean="0">
              <a:effectLst>
                <a:outerShdw blurRad="38100" dist="38100" dir="2700000" algn="tl">
                  <a:srgbClr val="000000">
                    <a:alpha val="43137"/>
                  </a:srgbClr>
                </a:outerShdw>
              </a:effectLst>
            </a:rPr>
            <a:t>Future land use and climate</a:t>
          </a:r>
          <a:endParaRPr lang="en-GB" sz="1800" dirty="0">
            <a:effectLst>
              <a:outerShdw blurRad="38100" dist="38100" dir="2700000" algn="tl">
                <a:srgbClr val="000000">
                  <a:alpha val="43137"/>
                </a:srgbClr>
              </a:outerShdw>
            </a:effectLst>
          </a:endParaRPr>
        </a:p>
      </dgm:t>
    </dgm:pt>
    <dgm:pt modelId="{5FA85E7D-29BA-419D-9675-9B89604B8380}" type="parTrans" cxnId="{D1B50FBD-FF45-449B-91CF-9E074B8F670E}">
      <dgm:prSet/>
      <dgm:spPr/>
      <dgm:t>
        <a:bodyPr/>
        <a:lstStyle/>
        <a:p>
          <a:endParaRPr lang="en-GB" dirty="0">
            <a:effectLst>
              <a:outerShdw blurRad="38100" dist="38100" dir="2700000" algn="tl">
                <a:srgbClr val="000000">
                  <a:alpha val="43137"/>
                </a:srgbClr>
              </a:outerShdw>
            </a:effectLst>
          </a:endParaRPr>
        </a:p>
      </dgm:t>
    </dgm:pt>
    <dgm:pt modelId="{4CE3235E-5D00-4900-8AF5-E5E7DE06EE6F}" type="sibTrans" cxnId="{D1B50FBD-FF45-449B-91CF-9E074B8F670E}">
      <dgm:prSet/>
      <dgm:spPr/>
      <dgm:t>
        <a:bodyPr/>
        <a:lstStyle/>
        <a:p>
          <a:endParaRPr lang="en-GB">
            <a:effectLst>
              <a:outerShdw blurRad="38100" dist="38100" dir="2700000" algn="tl">
                <a:srgbClr val="000000">
                  <a:alpha val="43137"/>
                </a:srgbClr>
              </a:outerShdw>
            </a:effectLst>
          </a:endParaRPr>
        </a:p>
      </dgm:t>
    </dgm:pt>
    <dgm:pt modelId="{2AA857B2-1102-4066-9AEE-F6CEF7B895FB}" type="pres">
      <dgm:prSet presAssocID="{F9BA1E5F-EADC-4FCA-B371-3FCD047A8029}" presName="cycle" presStyleCnt="0">
        <dgm:presLayoutVars>
          <dgm:chMax val="1"/>
          <dgm:dir/>
          <dgm:animLvl val="ctr"/>
          <dgm:resizeHandles val="exact"/>
        </dgm:presLayoutVars>
      </dgm:prSet>
      <dgm:spPr/>
      <dgm:t>
        <a:bodyPr/>
        <a:lstStyle/>
        <a:p>
          <a:endParaRPr lang="en-GB"/>
        </a:p>
      </dgm:t>
    </dgm:pt>
    <dgm:pt modelId="{5384421D-638B-409B-9A0A-D2B67FC28B97}" type="pres">
      <dgm:prSet presAssocID="{5971F5F7-385A-4954-A96A-A9C8A4A848E2}" presName="centerShape" presStyleLbl="node0" presStyleIdx="0" presStyleCnt="1" custScaleX="130143"/>
      <dgm:spPr/>
      <dgm:t>
        <a:bodyPr/>
        <a:lstStyle/>
        <a:p>
          <a:endParaRPr lang="en-GB"/>
        </a:p>
      </dgm:t>
    </dgm:pt>
    <dgm:pt modelId="{EF464353-3D05-421E-9333-7D8AC2460FB4}" type="pres">
      <dgm:prSet presAssocID="{4ECA2528-A9F9-487D-8DE5-64394146AA8E}" presName="Name9" presStyleLbl="parChTrans1D2" presStyleIdx="0" presStyleCnt="7"/>
      <dgm:spPr/>
      <dgm:t>
        <a:bodyPr/>
        <a:lstStyle/>
        <a:p>
          <a:endParaRPr lang="en-GB"/>
        </a:p>
      </dgm:t>
    </dgm:pt>
    <dgm:pt modelId="{50C7FB3D-84C4-4B54-9135-6C0641F8F6D0}" type="pres">
      <dgm:prSet presAssocID="{4ECA2528-A9F9-487D-8DE5-64394146AA8E}" presName="connTx" presStyleLbl="parChTrans1D2" presStyleIdx="0" presStyleCnt="7"/>
      <dgm:spPr/>
      <dgm:t>
        <a:bodyPr/>
        <a:lstStyle/>
        <a:p>
          <a:endParaRPr lang="en-GB"/>
        </a:p>
      </dgm:t>
    </dgm:pt>
    <dgm:pt modelId="{A41046A3-96EB-46CD-9144-AC570618F7E7}" type="pres">
      <dgm:prSet presAssocID="{8C3B15C7-540F-4365-AA6F-E5EC8C22EEC0}" presName="node" presStyleLbl="node1" presStyleIdx="0" presStyleCnt="7">
        <dgm:presLayoutVars>
          <dgm:bulletEnabled val="1"/>
        </dgm:presLayoutVars>
      </dgm:prSet>
      <dgm:spPr/>
      <dgm:t>
        <a:bodyPr/>
        <a:lstStyle/>
        <a:p>
          <a:endParaRPr lang="en-GB"/>
        </a:p>
      </dgm:t>
    </dgm:pt>
    <dgm:pt modelId="{1FE8A79C-AF38-4618-BB50-5B1AB6834AD8}" type="pres">
      <dgm:prSet presAssocID="{884108B9-C059-40F7-8F01-941C31DC4A9F}" presName="Name9" presStyleLbl="parChTrans1D2" presStyleIdx="1" presStyleCnt="7"/>
      <dgm:spPr/>
      <dgm:t>
        <a:bodyPr/>
        <a:lstStyle/>
        <a:p>
          <a:endParaRPr lang="en-GB"/>
        </a:p>
      </dgm:t>
    </dgm:pt>
    <dgm:pt modelId="{A898BDAA-0302-4C17-98EB-68F83B365E4C}" type="pres">
      <dgm:prSet presAssocID="{884108B9-C059-40F7-8F01-941C31DC4A9F}" presName="connTx" presStyleLbl="parChTrans1D2" presStyleIdx="1" presStyleCnt="7"/>
      <dgm:spPr/>
      <dgm:t>
        <a:bodyPr/>
        <a:lstStyle/>
        <a:p>
          <a:endParaRPr lang="en-GB"/>
        </a:p>
      </dgm:t>
    </dgm:pt>
    <dgm:pt modelId="{8B5953E1-4888-4670-8FF0-0EA031F5177E}" type="pres">
      <dgm:prSet presAssocID="{CD9B2F47-B1D6-4B61-B3C0-7898C7538CE2}" presName="node" presStyleLbl="node1" presStyleIdx="1" presStyleCnt="7">
        <dgm:presLayoutVars>
          <dgm:bulletEnabled val="1"/>
        </dgm:presLayoutVars>
      </dgm:prSet>
      <dgm:spPr/>
      <dgm:t>
        <a:bodyPr/>
        <a:lstStyle/>
        <a:p>
          <a:endParaRPr lang="en-GB"/>
        </a:p>
      </dgm:t>
    </dgm:pt>
    <dgm:pt modelId="{586E47B3-49F2-434D-AE4B-C09982EDD453}" type="pres">
      <dgm:prSet presAssocID="{5FA85E7D-29BA-419D-9675-9B89604B8380}" presName="Name9" presStyleLbl="parChTrans1D2" presStyleIdx="2" presStyleCnt="7"/>
      <dgm:spPr/>
      <dgm:t>
        <a:bodyPr/>
        <a:lstStyle/>
        <a:p>
          <a:endParaRPr lang="en-GB"/>
        </a:p>
      </dgm:t>
    </dgm:pt>
    <dgm:pt modelId="{D5CB6ADD-4466-4DC7-9803-4C44B6F080DF}" type="pres">
      <dgm:prSet presAssocID="{5FA85E7D-29BA-419D-9675-9B89604B8380}" presName="connTx" presStyleLbl="parChTrans1D2" presStyleIdx="2" presStyleCnt="7"/>
      <dgm:spPr/>
      <dgm:t>
        <a:bodyPr/>
        <a:lstStyle/>
        <a:p>
          <a:endParaRPr lang="en-GB"/>
        </a:p>
      </dgm:t>
    </dgm:pt>
    <dgm:pt modelId="{BF39AC29-652C-408C-857D-BC52FB2EBC9D}" type="pres">
      <dgm:prSet presAssocID="{1F360AA0-749B-4385-9D9E-A3EBE769ED87}" presName="node" presStyleLbl="node1" presStyleIdx="2" presStyleCnt="7">
        <dgm:presLayoutVars>
          <dgm:bulletEnabled val="1"/>
        </dgm:presLayoutVars>
      </dgm:prSet>
      <dgm:spPr/>
      <dgm:t>
        <a:bodyPr/>
        <a:lstStyle/>
        <a:p>
          <a:endParaRPr lang="en-GB"/>
        </a:p>
      </dgm:t>
    </dgm:pt>
    <dgm:pt modelId="{A41CB42B-EFF8-4A8E-9570-3CFB54B91346}" type="pres">
      <dgm:prSet presAssocID="{4BF2BE12-FF6E-48D2-B7D2-9AA4FD0F4C34}" presName="Name9" presStyleLbl="parChTrans1D2" presStyleIdx="3" presStyleCnt="7"/>
      <dgm:spPr/>
      <dgm:t>
        <a:bodyPr/>
        <a:lstStyle/>
        <a:p>
          <a:endParaRPr lang="en-GB"/>
        </a:p>
      </dgm:t>
    </dgm:pt>
    <dgm:pt modelId="{E5AFDAC4-9D18-4522-AFD2-C7FCBDB7B2AA}" type="pres">
      <dgm:prSet presAssocID="{4BF2BE12-FF6E-48D2-B7D2-9AA4FD0F4C34}" presName="connTx" presStyleLbl="parChTrans1D2" presStyleIdx="3" presStyleCnt="7"/>
      <dgm:spPr/>
      <dgm:t>
        <a:bodyPr/>
        <a:lstStyle/>
        <a:p>
          <a:endParaRPr lang="en-GB"/>
        </a:p>
      </dgm:t>
    </dgm:pt>
    <dgm:pt modelId="{62029252-8544-4401-8BCA-2B90F18D4962}" type="pres">
      <dgm:prSet presAssocID="{87FC3AA6-F862-401B-B52D-9237257F5587}" presName="node" presStyleLbl="node1" presStyleIdx="3" presStyleCnt="7">
        <dgm:presLayoutVars>
          <dgm:bulletEnabled val="1"/>
        </dgm:presLayoutVars>
      </dgm:prSet>
      <dgm:spPr/>
      <dgm:t>
        <a:bodyPr/>
        <a:lstStyle/>
        <a:p>
          <a:endParaRPr lang="en-GB"/>
        </a:p>
      </dgm:t>
    </dgm:pt>
    <dgm:pt modelId="{483D658B-E9C1-4F50-95EB-260DFFD4F116}" type="pres">
      <dgm:prSet presAssocID="{B97ED2C1-F320-4D51-B792-81C71A2F25D5}" presName="Name9" presStyleLbl="parChTrans1D2" presStyleIdx="4" presStyleCnt="7"/>
      <dgm:spPr/>
      <dgm:t>
        <a:bodyPr/>
        <a:lstStyle/>
        <a:p>
          <a:endParaRPr lang="en-GB"/>
        </a:p>
      </dgm:t>
    </dgm:pt>
    <dgm:pt modelId="{BF807A46-AD4F-4F74-B052-44C997A28C6D}" type="pres">
      <dgm:prSet presAssocID="{B97ED2C1-F320-4D51-B792-81C71A2F25D5}" presName="connTx" presStyleLbl="parChTrans1D2" presStyleIdx="4" presStyleCnt="7"/>
      <dgm:spPr/>
      <dgm:t>
        <a:bodyPr/>
        <a:lstStyle/>
        <a:p>
          <a:endParaRPr lang="en-GB"/>
        </a:p>
      </dgm:t>
    </dgm:pt>
    <dgm:pt modelId="{DB349B2A-6370-4E5C-91A6-6293D414B31A}" type="pres">
      <dgm:prSet presAssocID="{C3846BB8-0157-4639-AE7F-247A57BC8D94}" presName="node" presStyleLbl="node1" presStyleIdx="4" presStyleCnt="7">
        <dgm:presLayoutVars>
          <dgm:bulletEnabled val="1"/>
        </dgm:presLayoutVars>
      </dgm:prSet>
      <dgm:spPr/>
      <dgm:t>
        <a:bodyPr/>
        <a:lstStyle/>
        <a:p>
          <a:endParaRPr lang="en-GB"/>
        </a:p>
      </dgm:t>
    </dgm:pt>
    <dgm:pt modelId="{963E5024-C417-4392-A404-14883559745E}" type="pres">
      <dgm:prSet presAssocID="{75B3C394-8AE0-403F-A68B-2383CFAB0134}" presName="Name9" presStyleLbl="parChTrans1D2" presStyleIdx="5" presStyleCnt="7"/>
      <dgm:spPr/>
      <dgm:t>
        <a:bodyPr/>
        <a:lstStyle/>
        <a:p>
          <a:endParaRPr lang="en-GB"/>
        </a:p>
      </dgm:t>
    </dgm:pt>
    <dgm:pt modelId="{2700E825-5DC0-4260-AF24-21F6D6263963}" type="pres">
      <dgm:prSet presAssocID="{75B3C394-8AE0-403F-A68B-2383CFAB0134}" presName="connTx" presStyleLbl="parChTrans1D2" presStyleIdx="5" presStyleCnt="7"/>
      <dgm:spPr/>
      <dgm:t>
        <a:bodyPr/>
        <a:lstStyle/>
        <a:p>
          <a:endParaRPr lang="en-GB"/>
        </a:p>
      </dgm:t>
    </dgm:pt>
    <dgm:pt modelId="{CDA9FEAF-93C1-4268-97E7-DF0E82408843}" type="pres">
      <dgm:prSet presAssocID="{A375197E-6EC7-4353-8990-C9514B2A618F}" presName="node" presStyleLbl="node1" presStyleIdx="5" presStyleCnt="7">
        <dgm:presLayoutVars>
          <dgm:bulletEnabled val="1"/>
        </dgm:presLayoutVars>
      </dgm:prSet>
      <dgm:spPr/>
      <dgm:t>
        <a:bodyPr/>
        <a:lstStyle/>
        <a:p>
          <a:endParaRPr lang="en-GB"/>
        </a:p>
      </dgm:t>
    </dgm:pt>
    <dgm:pt modelId="{339EA574-E23D-4B51-A8C4-DE7887731E70}" type="pres">
      <dgm:prSet presAssocID="{7521D699-0DB4-450F-BD36-F7136A86592C}" presName="Name9" presStyleLbl="parChTrans1D2" presStyleIdx="6" presStyleCnt="7"/>
      <dgm:spPr/>
      <dgm:t>
        <a:bodyPr/>
        <a:lstStyle/>
        <a:p>
          <a:endParaRPr lang="en-GB"/>
        </a:p>
      </dgm:t>
    </dgm:pt>
    <dgm:pt modelId="{3A709176-6E16-4C5F-8A45-82146C609F29}" type="pres">
      <dgm:prSet presAssocID="{7521D699-0DB4-450F-BD36-F7136A86592C}" presName="connTx" presStyleLbl="parChTrans1D2" presStyleIdx="6" presStyleCnt="7"/>
      <dgm:spPr/>
      <dgm:t>
        <a:bodyPr/>
        <a:lstStyle/>
        <a:p>
          <a:endParaRPr lang="en-GB"/>
        </a:p>
      </dgm:t>
    </dgm:pt>
    <dgm:pt modelId="{B5B0B807-54CF-4439-ACA6-2E53265CD39F}" type="pres">
      <dgm:prSet presAssocID="{5C7162C8-6243-4F9D-ADC9-B1B206D5AE35}" presName="node" presStyleLbl="node1" presStyleIdx="6" presStyleCnt="7">
        <dgm:presLayoutVars>
          <dgm:bulletEnabled val="1"/>
        </dgm:presLayoutVars>
      </dgm:prSet>
      <dgm:spPr/>
      <dgm:t>
        <a:bodyPr/>
        <a:lstStyle/>
        <a:p>
          <a:endParaRPr lang="en-GB"/>
        </a:p>
      </dgm:t>
    </dgm:pt>
  </dgm:ptLst>
  <dgm:cxnLst>
    <dgm:cxn modelId="{27031384-C228-4457-80D8-544535367552}" type="presOf" srcId="{B97ED2C1-F320-4D51-B792-81C71A2F25D5}" destId="{483D658B-E9C1-4F50-95EB-260DFFD4F116}" srcOrd="0" destOrd="0" presId="urn:microsoft.com/office/officeart/2005/8/layout/radial1"/>
    <dgm:cxn modelId="{BD63DE3D-CA65-4A0C-8C42-9B888376ED6C}" srcId="{F9BA1E5F-EADC-4FCA-B371-3FCD047A8029}" destId="{41963D23-1CCC-43D7-8444-93B9279AF357}" srcOrd="1" destOrd="0" parTransId="{BC0AAC02-48C8-4873-BB9E-2C5720BBF100}" sibTransId="{52BC8693-0F8D-48B4-95F1-C7CE3F0DB4B6}"/>
    <dgm:cxn modelId="{D1B50FBD-FF45-449B-91CF-9E074B8F670E}" srcId="{5971F5F7-385A-4954-A96A-A9C8A4A848E2}" destId="{1F360AA0-749B-4385-9D9E-A3EBE769ED87}" srcOrd="2" destOrd="0" parTransId="{5FA85E7D-29BA-419D-9675-9B89604B8380}" sibTransId="{4CE3235E-5D00-4900-8AF5-E5E7DE06EE6F}"/>
    <dgm:cxn modelId="{CE90096E-64FC-4FBA-82CE-30EAF7F7C5AF}" srcId="{5971F5F7-385A-4954-A96A-A9C8A4A848E2}" destId="{8C3B15C7-540F-4365-AA6F-E5EC8C22EEC0}" srcOrd="0" destOrd="0" parTransId="{4ECA2528-A9F9-487D-8DE5-64394146AA8E}" sibTransId="{000EFDCB-9146-4D7C-A286-49AA4D6C5967}"/>
    <dgm:cxn modelId="{087161DD-81C9-4582-BA1D-B8C0388FEDDE}" type="presOf" srcId="{7521D699-0DB4-450F-BD36-F7136A86592C}" destId="{339EA574-E23D-4B51-A8C4-DE7887731E70}" srcOrd="0" destOrd="0" presId="urn:microsoft.com/office/officeart/2005/8/layout/radial1"/>
    <dgm:cxn modelId="{66C96E1B-345E-4EE1-BD80-699C06DB5AF7}" type="presOf" srcId="{4BF2BE12-FF6E-48D2-B7D2-9AA4FD0F4C34}" destId="{E5AFDAC4-9D18-4522-AFD2-C7FCBDB7B2AA}" srcOrd="1" destOrd="0" presId="urn:microsoft.com/office/officeart/2005/8/layout/radial1"/>
    <dgm:cxn modelId="{54F0AD3E-90DB-483C-B915-BA5CB58F14CF}" type="presOf" srcId="{5FA85E7D-29BA-419D-9675-9B89604B8380}" destId="{D5CB6ADD-4466-4DC7-9803-4C44B6F080DF}" srcOrd="1" destOrd="0" presId="urn:microsoft.com/office/officeart/2005/8/layout/radial1"/>
    <dgm:cxn modelId="{E2A770FF-6169-4548-B565-DFA159AF893A}" srcId="{5971F5F7-385A-4954-A96A-A9C8A4A848E2}" destId="{CD9B2F47-B1D6-4B61-B3C0-7898C7538CE2}" srcOrd="1" destOrd="0" parTransId="{884108B9-C059-40F7-8F01-941C31DC4A9F}" sibTransId="{A05FEE63-EF27-46A5-BB4F-5F465B81B5F4}"/>
    <dgm:cxn modelId="{EBB6D327-3364-4AEB-899E-A9C2813AA481}" type="presOf" srcId="{7521D699-0DB4-450F-BD36-F7136A86592C}" destId="{3A709176-6E16-4C5F-8A45-82146C609F29}" srcOrd="1" destOrd="0" presId="urn:microsoft.com/office/officeart/2005/8/layout/radial1"/>
    <dgm:cxn modelId="{B246C843-18C8-4651-AAD8-8C781578C357}" type="presOf" srcId="{4BF2BE12-FF6E-48D2-B7D2-9AA4FD0F4C34}" destId="{A41CB42B-EFF8-4A8E-9570-3CFB54B91346}" srcOrd="0" destOrd="0" presId="urn:microsoft.com/office/officeart/2005/8/layout/radial1"/>
    <dgm:cxn modelId="{038B8497-3CE3-46C4-AB1E-EB8D8E4BCD78}" type="presOf" srcId="{8C3B15C7-540F-4365-AA6F-E5EC8C22EEC0}" destId="{A41046A3-96EB-46CD-9144-AC570618F7E7}" srcOrd="0" destOrd="0" presId="urn:microsoft.com/office/officeart/2005/8/layout/radial1"/>
    <dgm:cxn modelId="{88063D6A-CB4A-4680-954D-B7400E1AF9D8}" srcId="{5971F5F7-385A-4954-A96A-A9C8A4A848E2}" destId="{5C7162C8-6243-4F9D-ADC9-B1B206D5AE35}" srcOrd="6" destOrd="0" parTransId="{7521D699-0DB4-450F-BD36-F7136A86592C}" sibTransId="{2F8DD2D3-0E8E-4C65-99AD-498C1B610233}"/>
    <dgm:cxn modelId="{5819674B-F524-46E0-8259-431FE62EE11E}" type="presOf" srcId="{87FC3AA6-F862-401B-B52D-9237257F5587}" destId="{62029252-8544-4401-8BCA-2B90F18D4962}" srcOrd="0" destOrd="0" presId="urn:microsoft.com/office/officeart/2005/8/layout/radial1"/>
    <dgm:cxn modelId="{F46E03BB-2193-4534-ABCD-FBEF7F0D95AC}" type="presOf" srcId="{884108B9-C059-40F7-8F01-941C31DC4A9F}" destId="{1FE8A79C-AF38-4618-BB50-5B1AB6834AD8}" srcOrd="0" destOrd="0" presId="urn:microsoft.com/office/officeart/2005/8/layout/radial1"/>
    <dgm:cxn modelId="{A7BB80DE-547D-4AF5-B622-6F185442086E}" srcId="{5971F5F7-385A-4954-A96A-A9C8A4A848E2}" destId="{A375197E-6EC7-4353-8990-C9514B2A618F}" srcOrd="5" destOrd="0" parTransId="{75B3C394-8AE0-403F-A68B-2383CFAB0134}" sibTransId="{AF0F6B4F-862D-4813-80B4-D582002E9BB2}"/>
    <dgm:cxn modelId="{CCC86BA3-E342-4D1B-9653-017CA228C41E}" type="presOf" srcId="{75B3C394-8AE0-403F-A68B-2383CFAB0134}" destId="{2700E825-5DC0-4260-AF24-21F6D6263963}" srcOrd="1" destOrd="0" presId="urn:microsoft.com/office/officeart/2005/8/layout/radial1"/>
    <dgm:cxn modelId="{0A99B938-0BEF-4121-BA76-6B96A115620E}" type="presOf" srcId="{5FA85E7D-29BA-419D-9675-9B89604B8380}" destId="{586E47B3-49F2-434D-AE4B-C09982EDD453}" srcOrd="0" destOrd="0" presId="urn:microsoft.com/office/officeart/2005/8/layout/radial1"/>
    <dgm:cxn modelId="{025D7A83-06CF-46FF-A8A2-9F87091EB9FF}" type="presOf" srcId="{4ECA2528-A9F9-487D-8DE5-64394146AA8E}" destId="{50C7FB3D-84C4-4B54-9135-6C0641F8F6D0}" srcOrd="1" destOrd="0" presId="urn:microsoft.com/office/officeart/2005/8/layout/radial1"/>
    <dgm:cxn modelId="{0AB2AF97-AE6B-4BEF-BA1E-CB6641835B34}" type="presOf" srcId="{A375197E-6EC7-4353-8990-C9514B2A618F}" destId="{CDA9FEAF-93C1-4268-97E7-DF0E82408843}" srcOrd="0" destOrd="0" presId="urn:microsoft.com/office/officeart/2005/8/layout/radial1"/>
    <dgm:cxn modelId="{8DE9A69B-4E67-4F6B-BD47-65E256FEDEB3}" type="presOf" srcId="{B97ED2C1-F320-4D51-B792-81C71A2F25D5}" destId="{BF807A46-AD4F-4F74-B052-44C997A28C6D}" srcOrd="1" destOrd="0" presId="urn:microsoft.com/office/officeart/2005/8/layout/radial1"/>
    <dgm:cxn modelId="{744BC695-1FA2-4B03-8630-FB66BEE839AC}" type="presOf" srcId="{4ECA2528-A9F9-487D-8DE5-64394146AA8E}" destId="{EF464353-3D05-421E-9333-7D8AC2460FB4}" srcOrd="0" destOrd="0" presId="urn:microsoft.com/office/officeart/2005/8/layout/radial1"/>
    <dgm:cxn modelId="{40D9A273-B846-48F1-97A2-F06B80948FFE}" srcId="{F9BA1E5F-EADC-4FCA-B371-3FCD047A8029}" destId="{5971F5F7-385A-4954-A96A-A9C8A4A848E2}" srcOrd="0" destOrd="0" parTransId="{E8B44EDD-865B-4030-9250-291466385F63}" sibTransId="{3F38B290-CA17-41BF-AE04-88752D386B9A}"/>
    <dgm:cxn modelId="{87BB4663-FA44-4073-8FFD-46C64456C1EC}" type="presOf" srcId="{5971F5F7-385A-4954-A96A-A9C8A4A848E2}" destId="{5384421D-638B-409B-9A0A-D2B67FC28B97}" srcOrd="0" destOrd="0" presId="urn:microsoft.com/office/officeart/2005/8/layout/radial1"/>
    <dgm:cxn modelId="{899B5561-2C70-4461-BBD8-24A07190BB43}" type="presOf" srcId="{1F360AA0-749B-4385-9D9E-A3EBE769ED87}" destId="{BF39AC29-652C-408C-857D-BC52FB2EBC9D}" srcOrd="0" destOrd="0" presId="urn:microsoft.com/office/officeart/2005/8/layout/radial1"/>
    <dgm:cxn modelId="{D0380662-A3C8-4E09-9DCB-1456E30B261F}" srcId="{5971F5F7-385A-4954-A96A-A9C8A4A848E2}" destId="{87FC3AA6-F862-401B-B52D-9237257F5587}" srcOrd="3" destOrd="0" parTransId="{4BF2BE12-FF6E-48D2-B7D2-9AA4FD0F4C34}" sibTransId="{4B16F519-803C-4805-86E1-8882B595AD4F}"/>
    <dgm:cxn modelId="{044D944D-9F26-4A94-99C6-AF74CB45F916}" srcId="{5971F5F7-385A-4954-A96A-A9C8A4A848E2}" destId="{C3846BB8-0157-4639-AE7F-247A57BC8D94}" srcOrd="4" destOrd="0" parTransId="{B97ED2C1-F320-4D51-B792-81C71A2F25D5}" sibTransId="{630840AB-9CC1-4499-BCE4-71A720A57B30}"/>
    <dgm:cxn modelId="{F677D38E-A344-46D7-8259-AAFC31E4B9BA}" type="presOf" srcId="{75B3C394-8AE0-403F-A68B-2383CFAB0134}" destId="{963E5024-C417-4392-A404-14883559745E}" srcOrd="0" destOrd="0" presId="urn:microsoft.com/office/officeart/2005/8/layout/radial1"/>
    <dgm:cxn modelId="{083C4F04-4D07-459F-813A-295A172368E6}" type="presOf" srcId="{C3846BB8-0157-4639-AE7F-247A57BC8D94}" destId="{DB349B2A-6370-4E5C-91A6-6293D414B31A}" srcOrd="0" destOrd="0" presId="urn:microsoft.com/office/officeart/2005/8/layout/radial1"/>
    <dgm:cxn modelId="{2153EEF8-AD1C-47C2-B12B-48FE3AD0A243}" type="presOf" srcId="{F9BA1E5F-EADC-4FCA-B371-3FCD047A8029}" destId="{2AA857B2-1102-4066-9AEE-F6CEF7B895FB}" srcOrd="0" destOrd="0" presId="urn:microsoft.com/office/officeart/2005/8/layout/radial1"/>
    <dgm:cxn modelId="{04D838F5-D729-48E9-8852-2BAA02B031A8}" type="presOf" srcId="{5C7162C8-6243-4F9D-ADC9-B1B206D5AE35}" destId="{B5B0B807-54CF-4439-ACA6-2E53265CD39F}" srcOrd="0" destOrd="0" presId="urn:microsoft.com/office/officeart/2005/8/layout/radial1"/>
    <dgm:cxn modelId="{0DBE63B1-9B81-4CFC-8BF0-8EEF22A36D73}" type="presOf" srcId="{CD9B2F47-B1D6-4B61-B3C0-7898C7538CE2}" destId="{8B5953E1-4888-4670-8FF0-0EA031F5177E}" srcOrd="0" destOrd="0" presId="urn:microsoft.com/office/officeart/2005/8/layout/radial1"/>
    <dgm:cxn modelId="{F736D8F0-DFE7-407A-9BEF-DB0C356ABA1A}" type="presOf" srcId="{884108B9-C059-40F7-8F01-941C31DC4A9F}" destId="{A898BDAA-0302-4C17-98EB-68F83B365E4C}" srcOrd="1" destOrd="0" presId="urn:microsoft.com/office/officeart/2005/8/layout/radial1"/>
    <dgm:cxn modelId="{A8A20BE7-9C7B-4BC9-9BBA-21CDBF347E8D}" type="presParOf" srcId="{2AA857B2-1102-4066-9AEE-F6CEF7B895FB}" destId="{5384421D-638B-409B-9A0A-D2B67FC28B97}" srcOrd="0" destOrd="0" presId="urn:microsoft.com/office/officeart/2005/8/layout/radial1"/>
    <dgm:cxn modelId="{73F60498-264B-4714-A81D-57BF392BE47F}" type="presParOf" srcId="{2AA857B2-1102-4066-9AEE-F6CEF7B895FB}" destId="{EF464353-3D05-421E-9333-7D8AC2460FB4}" srcOrd="1" destOrd="0" presId="urn:microsoft.com/office/officeart/2005/8/layout/radial1"/>
    <dgm:cxn modelId="{0A3BB241-EEBA-4368-962D-A22FCE1579CC}" type="presParOf" srcId="{EF464353-3D05-421E-9333-7D8AC2460FB4}" destId="{50C7FB3D-84C4-4B54-9135-6C0641F8F6D0}" srcOrd="0" destOrd="0" presId="urn:microsoft.com/office/officeart/2005/8/layout/radial1"/>
    <dgm:cxn modelId="{36726FAC-AF52-4CB8-B458-FC60C830275A}" type="presParOf" srcId="{2AA857B2-1102-4066-9AEE-F6CEF7B895FB}" destId="{A41046A3-96EB-46CD-9144-AC570618F7E7}" srcOrd="2" destOrd="0" presId="urn:microsoft.com/office/officeart/2005/8/layout/radial1"/>
    <dgm:cxn modelId="{1D731C22-3344-42B0-B696-D6340DC942FE}" type="presParOf" srcId="{2AA857B2-1102-4066-9AEE-F6CEF7B895FB}" destId="{1FE8A79C-AF38-4618-BB50-5B1AB6834AD8}" srcOrd="3" destOrd="0" presId="urn:microsoft.com/office/officeart/2005/8/layout/radial1"/>
    <dgm:cxn modelId="{A3BC79D5-5878-48E8-AF7A-7CCE7F86D804}" type="presParOf" srcId="{1FE8A79C-AF38-4618-BB50-5B1AB6834AD8}" destId="{A898BDAA-0302-4C17-98EB-68F83B365E4C}" srcOrd="0" destOrd="0" presId="urn:microsoft.com/office/officeart/2005/8/layout/radial1"/>
    <dgm:cxn modelId="{475B210E-A1E5-4759-BD09-9DB6A1E67E8C}" type="presParOf" srcId="{2AA857B2-1102-4066-9AEE-F6CEF7B895FB}" destId="{8B5953E1-4888-4670-8FF0-0EA031F5177E}" srcOrd="4" destOrd="0" presId="urn:microsoft.com/office/officeart/2005/8/layout/radial1"/>
    <dgm:cxn modelId="{9749E0FC-0876-4679-B293-F11CEB252942}" type="presParOf" srcId="{2AA857B2-1102-4066-9AEE-F6CEF7B895FB}" destId="{586E47B3-49F2-434D-AE4B-C09982EDD453}" srcOrd="5" destOrd="0" presId="urn:microsoft.com/office/officeart/2005/8/layout/radial1"/>
    <dgm:cxn modelId="{C7D2054F-D320-4E87-B59D-F4D1F98CC66C}" type="presParOf" srcId="{586E47B3-49F2-434D-AE4B-C09982EDD453}" destId="{D5CB6ADD-4466-4DC7-9803-4C44B6F080DF}" srcOrd="0" destOrd="0" presId="urn:microsoft.com/office/officeart/2005/8/layout/radial1"/>
    <dgm:cxn modelId="{C0533C38-BDB7-4C9C-842D-5CE5E1419D24}" type="presParOf" srcId="{2AA857B2-1102-4066-9AEE-F6CEF7B895FB}" destId="{BF39AC29-652C-408C-857D-BC52FB2EBC9D}" srcOrd="6" destOrd="0" presId="urn:microsoft.com/office/officeart/2005/8/layout/radial1"/>
    <dgm:cxn modelId="{468CAACC-1FCD-4C26-9754-F3AE2AC16327}" type="presParOf" srcId="{2AA857B2-1102-4066-9AEE-F6CEF7B895FB}" destId="{A41CB42B-EFF8-4A8E-9570-3CFB54B91346}" srcOrd="7" destOrd="0" presId="urn:microsoft.com/office/officeart/2005/8/layout/radial1"/>
    <dgm:cxn modelId="{DA98A5D6-9FE6-419C-B883-D6EF8597AE7D}" type="presParOf" srcId="{A41CB42B-EFF8-4A8E-9570-3CFB54B91346}" destId="{E5AFDAC4-9D18-4522-AFD2-C7FCBDB7B2AA}" srcOrd="0" destOrd="0" presId="urn:microsoft.com/office/officeart/2005/8/layout/radial1"/>
    <dgm:cxn modelId="{5F1E2B33-7940-439B-9A49-29CFBDA4D3E8}" type="presParOf" srcId="{2AA857B2-1102-4066-9AEE-F6CEF7B895FB}" destId="{62029252-8544-4401-8BCA-2B90F18D4962}" srcOrd="8" destOrd="0" presId="urn:microsoft.com/office/officeart/2005/8/layout/radial1"/>
    <dgm:cxn modelId="{62B9D07A-3B52-4482-AFE2-1521FC208A3E}" type="presParOf" srcId="{2AA857B2-1102-4066-9AEE-F6CEF7B895FB}" destId="{483D658B-E9C1-4F50-95EB-260DFFD4F116}" srcOrd="9" destOrd="0" presId="urn:microsoft.com/office/officeart/2005/8/layout/radial1"/>
    <dgm:cxn modelId="{16A22243-5077-4425-9CD2-8025F5A136EC}" type="presParOf" srcId="{483D658B-E9C1-4F50-95EB-260DFFD4F116}" destId="{BF807A46-AD4F-4F74-B052-44C997A28C6D}" srcOrd="0" destOrd="0" presId="urn:microsoft.com/office/officeart/2005/8/layout/radial1"/>
    <dgm:cxn modelId="{ABBDF142-8503-49DA-A481-0184663DFCA5}" type="presParOf" srcId="{2AA857B2-1102-4066-9AEE-F6CEF7B895FB}" destId="{DB349B2A-6370-4E5C-91A6-6293D414B31A}" srcOrd="10" destOrd="0" presId="urn:microsoft.com/office/officeart/2005/8/layout/radial1"/>
    <dgm:cxn modelId="{33F22968-853B-41C1-9058-23C199FE41DE}" type="presParOf" srcId="{2AA857B2-1102-4066-9AEE-F6CEF7B895FB}" destId="{963E5024-C417-4392-A404-14883559745E}" srcOrd="11" destOrd="0" presId="urn:microsoft.com/office/officeart/2005/8/layout/radial1"/>
    <dgm:cxn modelId="{43C7D237-3C42-4331-8824-914B7532647E}" type="presParOf" srcId="{963E5024-C417-4392-A404-14883559745E}" destId="{2700E825-5DC0-4260-AF24-21F6D6263963}" srcOrd="0" destOrd="0" presId="urn:microsoft.com/office/officeart/2005/8/layout/radial1"/>
    <dgm:cxn modelId="{CFD04E92-BD0D-4F51-BA44-49AF03C3932F}" type="presParOf" srcId="{2AA857B2-1102-4066-9AEE-F6CEF7B895FB}" destId="{CDA9FEAF-93C1-4268-97E7-DF0E82408843}" srcOrd="12" destOrd="0" presId="urn:microsoft.com/office/officeart/2005/8/layout/radial1"/>
    <dgm:cxn modelId="{94A32C56-4590-4E1D-BEB1-20DEC2B84AF5}" type="presParOf" srcId="{2AA857B2-1102-4066-9AEE-F6CEF7B895FB}" destId="{339EA574-E23D-4B51-A8C4-DE7887731E70}" srcOrd="13" destOrd="0" presId="urn:microsoft.com/office/officeart/2005/8/layout/radial1"/>
    <dgm:cxn modelId="{6C3BFB1A-6B6E-4957-AB41-651C7E7C788E}" type="presParOf" srcId="{339EA574-E23D-4B51-A8C4-DE7887731E70}" destId="{3A709176-6E16-4C5F-8A45-82146C609F29}" srcOrd="0" destOrd="0" presId="urn:microsoft.com/office/officeart/2005/8/layout/radial1"/>
    <dgm:cxn modelId="{2C3A8CCF-DBE4-4325-B64B-652545F65116}" type="presParOf" srcId="{2AA857B2-1102-4066-9AEE-F6CEF7B895FB}" destId="{B5B0B807-54CF-4439-ACA6-2E53265CD39F}"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BA1E5F-EADC-4FCA-B371-3FCD047A8029}" type="doc">
      <dgm:prSet loTypeId="urn:microsoft.com/office/officeart/2005/8/layout/radial1" loCatId="cycle" qsTypeId="urn:microsoft.com/office/officeart/2005/8/quickstyle/simple1" qsCatId="simple" csTypeId="urn:microsoft.com/office/officeart/2005/8/colors/accent1_3" csCatId="accent1" phldr="1"/>
      <dgm:spPr/>
      <dgm:t>
        <a:bodyPr/>
        <a:lstStyle/>
        <a:p>
          <a:endParaRPr lang="en-GB"/>
        </a:p>
      </dgm:t>
    </dgm:pt>
    <dgm:pt modelId="{5971F5F7-385A-4954-A96A-A9C8A4A848E2}">
      <dgm:prSet phldrT="[Text]" custT="1"/>
      <dgm:spPr/>
      <dgm:t>
        <a:bodyPr/>
        <a:lstStyle/>
        <a:p>
          <a:r>
            <a:rPr lang="en-GB" sz="2600" b="1" dirty="0" smtClean="0">
              <a:effectLst>
                <a:outerShdw blurRad="38100" dist="38100" dir="2700000" algn="tl">
                  <a:srgbClr val="000000">
                    <a:alpha val="43137"/>
                  </a:srgbClr>
                </a:outerShdw>
              </a:effectLst>
            </a:rPr>
            <a:t>Socio-political</a:t>
          </a:r>
          <a:endParaRPr lang="en-GB" sz="2600" b="1" baseline="-25000" dirty="0">
            <a:effectLst>
              <a:outerShdw blurRad="38100" dist="38100" dir="2700000" algn="tl">
                <a:srgbClr val="000000">
                  <a:alpha val="43137"/>
                </a:srgbClr>
              </a:outerShdw>
            </a:effectLst>
          </a:endParaRPr>
        </a:p>
      </dgm:t>
    </dgm:pt>
    <dgm:pt modelId="{E8B44EDD-865B-4030-9250-291466385F63}" type="parTrans" cxnId="{40D9A273-B846-48F1-97A2-F06B80948FFE}">
      <dgm:prSet/>
      <dgm:spPr/>
      <dgm:t>
        <a:bodyPr/>
        <a:lstStyle/>
        <a:p>
          <a:endParaRPr lang="en-GB" sz="1800">
            <a:solidFill>
              <a:sysClr val="windowText" lastClr="000000"/>
            </a:solidFill>
            <a:effectLst>
              <a:outerShdw blurRad="38100" dist="38100" dir="2700000" algn="tl">
                <a:srgbClr val="000000">
                  <a:alpha val="43137"/>
                </a:srgbClr>
              </a:outerShdw>
            </a:effectLst>
          </a:endParaRPr>
        </a:p>
      </dgm:t>
    </dgm:pt>
    <dgm:pt modelId="{3F38B290-CA17-41BF-AE04-88752D386B9A}" type="sibTrans" cxnId="{40D9A273-B846-48F1-97A2-F06B80948FFE}">
      <dgm:prSet/>
      <dgm:spPr/>
      <dgm:t>
        <a:bodyPr/>
        <a:lstStyle/>
        <a:p>
          <a:endParaRPr lang="en-GB" sz="1800">
            <a:solidFill>
              <a:sysClr val="windowText" lastClr="000000"/>
            </a:solidFill>
            <a:effectLst>
              <a:outerShdw blurRad="38100" dist="38100" dir="2700000" algn="tl">
                <a:srgbClr val="000000">
                  <a:alpha val="43137"/>
                </a:srgbClr>
              </a:outerShdw>
            </a:effectLst>
          </a:endParaRPr>
        </a:p>
      </dgm:t>
    </dgm:pt>
    <dgm:pt modelId="{5C7162C8-6243-4F9D-ADC9-B1B206D5AE35}">
      <dgm:prSet phldrT="[Text]" custT="1"/>
      <dgm:spPr/>
      <dgm:t>
        <a:bodyPr/>
        <a:lstStyle/>
        <a:p>
          <a:r>
            <a:rPr lang="en-GB" sz="1500" dirty="0" smtClean="0">
              <a:effectLst>
                <a:outerShdw blurRad="38100" dist="38100" dir="2700000" algn="tl">
                  <a:srgbClr val="000000">
                    <a:alpha val="43137"/>
                  </a:srgbClr>
                </a:outerShdw>
              </a:effectLst>
            </a:rPr>
            <a:t>Legislation, regulations</a:t>
          </a:r>
          <a:endParaRPr lang="en-GB" sz="1500" dirty="0">
            <a:effectLst>
              <a:outerShdw blurRad="38100" dist="38100" dir="2700000" algn="tl">
                <a:srgbClr val="000000">
                  <a:alpha val="43137"/>
                </a:srgbClr>
              </a:outerShdw>
            </a:effectLst>
          </a:endParaRPr>
        </a:p>
      </dgm:t>
    </dgm:pt>
    <dgm:pt modelId="{2F8DD2D3-0E8E-4C65-99AD-498C1B610233}" type="sibTrans" cxnId="{88063D6A-CB4A-4680-954D-B7400E1AF9D8}">
      <dgm:prSet/>
      <dgm:spPr/>
      <dgm:t>
        <a:bodyPr/>
        <a:lstStyle/>
        <a:p>
          <a:endParaRPr lang="en-GB" sz="1800">
            <a:solidFill>
              <a:sysClr val="windowText" lastClr="000000"/>
            </a:solidFill>
            <a:effectLst>
              <a:outerShdw blurRad="38100" dist="38100" dir="2700000" algn="tl">
                <a:srgbClr val="000000">
                  <a:alpha val="43137"/>
                </a:srgbClr>
              </a:outerShdw>
            </a:effectLst>
          </a:endParaRPr>
        </a:p>
      </dgm:t>
    </dgm:pt>
    <dgm:pt modelId="{7521D699-0DB4-450F-BD36-F7136A86592C}" type="parTrans" cxnId="{88063D6A-CB4A-4680-954D-B7400E1AF9D8}">
      <dgm:prSet custT="1"/>
      <dgm:spPr/>
      <dgm:t>
        <a:bodyPr/>
        <a:lstStyle/>
        <a:p>
          <a:endParaRPr lang="en-GB" sz="1500" dirty="0">
            <a:solidFill>
              <a:sysClr val="windowText" lastClr="000000"/>
            </a:solidFill>
            <a:effectLst>
              <a:outerShdw blurRad="38100" dist="38100" dir="2700000" algn="tl">
                <a:srgbClr val="000000">
                  <a:alpha val="43137"/>
                </a:srgbClr>
              </a:outerShdw>
            </a:effectLst>
          </a:endParaRPr>
        </a:p>
      </dgm:t>
    </dgm:pt>
    <dgm:pt modelId="{A375197E-6EC7-4353-8990-C9514B2A618F}">
      <dgm:prSet custT="1"/>
      <dgm:spPr/>
      <dgm:t>
        <a:bodyPr/>
        <a:lstStyle/>
        <a:p>
          <a:r>
            <a:rPr lang="en-GB" sz="1500" dirty="0" smtClean="0">
              <a:effectLst>
                <a:outerShdw blurRad="38100" dist="38100" dir="2700000" algn="tl">
                  <a:srgbClr val="000000">
                    <a:alpha val="43137"/>
                  </a:srgbClr>
                </a:outerShdw>
              </a:effectLst>
            </a:rPr>
            <a:t>Adoption of assets</a:t>
          </a:r>
          <a:endParaRPr lang="en-GB" sz="1500" dirty="0">
            <a:effectLst>
              <a:outerShdw blurRad="38100" dist="38100" dir="2700000" algn="tl">
                <a:srgbClr val="000000">
                  <a:alpha val="43137"/>
                </a:srgbClr>
              </a:outerShdw>
            </a:effectLst>
          </a:endParaRPr>
        </a:p>
      </dgm:t>
    </dgm:pt>
    <dgm:pt modelId="{AF0F6B4F-862D-4813-80B4-D582002E9BB2}" type="sibTrans" cxnId="{A7BB80DE-547D-4AF5-B622-6F185442086E}">
      <dgm:prSet/>
      <dgm:spPr/>
      <dgm:t>
        <a:bodyPr/>
        <a:lstStyle/>
        <a:p>
          <a:endParaRPr lang="en-GB" sz="1800">
            <a:solidFill>
              <a:sysClr val="windowText" lastClr="000000"/>
            </a:solidFill>
            <a:effectLst>
              <a:outerShdw blurRad="38100" dist="38100" dir="2700000" algn="tl">
                <a:srgbClr val="000000">
                  <a:alpha val="43137"/>
                </a:srgbClr>
              </a:outerShdw>
            </a:effectLst>
          </a:endParaRPr>
        </a:p>
      </dgm:t>
    </dgm:pt>
    <dgm:pt modelId="{75B3C394-8AE0-403F-A68B-2383CFAB0134}" type="parTrans" cxnId="{A7BB80DE-547D-4AF5-B622-6F185442086E}">
      <dgm:prSet custT="1"/>
      <dgm:spPr/>
      <dgm:t>
        <a:bodyPr/>
        <a:lstStyle/>
        <a:p>
          <a:endParaRPr lang="en-GB" sz="1500" dirty="0">
            <a:solidFill>
              <a:sysClr val="windowText" lastClr="000000"/>
            </a:solidFill>
            <a:effectLst>
              <a:outerShdw blurRad="38100" dist="38100" dir="2700000" algn="tl">
                <a:srgbClr val="000000">
                  <a:alpha val="43137"/>
                </a:srgbClr>
              </a:outerShdw>
            </a:effectLst>
          </a:endParaRPr>
        </a:p>
      </dgm:t>
    </dgm:pt>
    <dgm:pt modelId="{CD9B2F47-B1D6-4B61-B3C0-7898C7538CE2}">
      <dgm:prSet custT="1"/>
      <dgm:spPr/>
      <dgm:t>
        <a:bodyPr/>
        <a:lstStyle/>
        <a:p>
          <a:r>
            <a:rPr lang="en-GB" sz="1500" dirty="0" smtClean="0">
              <a:effectLst>
                <a:outerShdw blurRad="38100" dist="38100" dir="2700000" algn="tl">
                  <a:srgbClr val="000000">
                    <a:alpha val="43137"/>
                  </a:srgbClr>
                </a:outerShdw>
              </a:effectLst>
            </a:rPr>
            <a:t>Lack of knowledge</a:t>
          </a:r>
          <a:endParaRPr lang="en-GB" sz="1500" dirty="0">
            <a:effectLst>
              <a:outerShdw blurRad="38100" dist="38100" dir="2700000" algn="tl">
                <a:srgbClr val="000000">
                  <a:alpha val="43137"/>
                </a:srgbClr>
              </a:outerShdw>
            </a:effectLst>
          </a:endParaRPr>
        </a:p>
      </dgm:t>
    </dgm:pt>
    <dgm:pt modelId="{A05FEE63-EF27-46A5-BB4F-5F465B81B5F4}" type="sibTrans" cxnId="{E2A770FF-6169-4548-B565-DFA159AF893A}">
      <dgm:prSet/>
      <dgm:spPr/>
      <dgm:t>
        <a:bodyPr/>
        <a:lstStyle/>
        <a:p>
          <a:endParaRPr lang="en-GB" sz="1800">
            <a:solidFill>
              <a:sysClr val="windowText" lastClr="000000"/>
            </a:solidFill>
            <a:effectLst>
              <a:outerShdw blurRad="38100" dist="38100" dir="2700000" algn="tl">
                <a:srgbClr val="000000">
                  <a:alpha val="43137"/>
                </a:srgbClr>
              </a:outerShdw>
            </a:effectLst>
          </a:endParaRPr>
        </a:p>
      </dgm:t>
    </dgm:pt>
    <dgm:pt modelId="{884108B9-C059-40F7-8F01-941C31DC4A9F}" type="parTrans" cxnId="{E2A770FF-6169-4548-B565-DFA159AF893A}">
      <dgm:prSet custT="1"/>
      <dgm:spPr/>
      <dgm:t>
        <a:bodyPr/>
        <a:lstStyle/>
        <a:p>
          <a:endParaRPr lang="en-GB" sz="1500" dirty="0">
            <a:solidFill>
              <a:sysClr val="windowText" lastClr="000000"/>
            </a:solidFill>
            <a:effectLst>
              <a:outerShdw blurRad="38100" dist="38100" dir="2700000" algn="tl">
                <a:srgbClr val="000000">
                  <a:alpha val="43137"/>
                </a:srgbClr>
              </a:outerShdw>
            </a:effectLst>
          </a:endParaRPr>
        </a:p>
      </dgm:t>
    </dgm:pt>
    <dgm:pt modelId="{87FC3AA6-F862-401B-B52D-9237257F5587}">
      <dgm:prSet phldrT="[Text]" custT="1"/>
      <dgm:spPr/>
      <dgm:t>
        <a:bodyPr/>
        <a:lstStyle/>
        <a:p>
          <a:r>
            <a:rPr lang="en-GB" sz="1500" dirty="0" smtClean="0">
              <a:effectLst>
                <a:outerShdw blurRad="38100" dist="38100" dir="2700000" algn="tl">
                  <a:srgbClr val="000000">
                    <a:alpha val="43137"/>
                  </a:srgbClr>
                </a:outerShdw>
              </a:effectLst>
            </a:rPr>
            <a:t>Ineffective communi-cation</a:t>
          </a:r>
          <a:endParaRPr lang="en-GB" sz="1500" dirty="0">
            <a:effectLst>
              <a:outerShdw blurRad="38100" dist="38100" dir="2700000" algn="tl">
                <a:srgbClr val="000000">
                  <a:alpha val="43137"/>
                </a:srgbClr>
              </a:outerShdw>
            </a:effectLst>
          </a:endParaRPr>
        </a:p>
      </dgm:t>
    </dgm:pt>
    <dgm:pt modelId="{4B16F519-803C-4805-86E1-8882B595AD4F}" type="sibTrans" cxnId="{D0380662-A3C8-4E09-9DCB-1456E30B261F}">
      <dgm:prSet/>
      <dgm:spPr/>
      <dgm:t>
        <a:bodyPr/>
        <a:lstStyle/>
        <a:p>
          <a:endParaRPr lang="en-GB" sz="1800">
            <a:solidFill>
              <a:sysClr val="windowText" lastClr="000000"/>
            </a:solidFill>
            <a:effectLst>
              <a:outerShdw blurRad="38100" dist="38100" dir="2700000" algn="tl">
                <a:srgbClr val="000000">
                  <a:alpha val="43137"/>
                </a:srgbClr>
              </a:outerShdw>
            </a:effectLst>
          </a:endParaRPr>
        </a:p>
      </dgm:t>
    </dgm:pt>
    <dgm:pt modelId="{4BF2BE12-FF6E-48D2-B7D2-9AA4FD0F4C34}" type="parTrans" cxnId="{D0380662-A3C8-4E09-9DCB-1456E30B261F}">
      <dgm:prSet custT="1"/>
      <dgm:spPr/>
      <dgm:t>
        <a:bodyPr/>
        <a:lstStyle/>
        <a:p>
          <a:endParaRPr lang="en-GB" sz="1500" dirty="0">
            <a:solidFill>
              <a:sysClr val="windowText" lastClr="000000"/>
            </a:solidFill>
            <a:effectLst>
              <a:outerShdw blurRad="38100" dist="38100" dir="2700000" algn="tl">
                <a:srgbClr val="000000">
                  <a:alpha val="43137"/>
                </a:srgbClr>
              </a:outerShdw>
            </a:effectLst>
          </a:endParaRPr>
        </a:p>
      </dgm:t>
    </dgm:pt>
    <dgm:pt modelId="{8C3B15C7-540F-4365-AA6F-E5EC8C22EEC0}">
      <dgm:prSet phldrT="[Text]" custT="1"/>
      <dgm:spPr/>
      <dgm:t>
        <a:bodyPr/>
        <a:lstStyle/>
        <a:p>
          <a:r>
            <a:rPr lang="en-GB" sz="1500" dirty="0" smtClean="0">
              <a:effectLst>
                <a:outerShdw blurRad="38100" dist="38100" dir="2700000" algn="tl">
                  <a:srgbClr val="000000">
                    <a:alpha val="43137"/>
                  </a:srgbClr>
                </a:outerShdw>
              </a:effectLst>
            </a:rPr>
            <a:t>‘Novelty’</a:t>
          </a:r>
          <a:endParaRPr lang="en-GB" sz="1500" dirty="0">
            <a:effectLst>
              <a:outerShdw blurRad="38100" dist="38100" dir="2700000" algn="tl">
                <a:srgbClr val="000000">
                  <a:alpha val="43137"/>
                </a:srgbClr>
              </a:outerShdw>
            </a:effectLst>
          </a:endParaRPr>
        </a:p>
      </dgm:t>
    </dgm:pt>
    <dgm:pt modelId="{000EFDCB-9146-4D7C-A286-49AA4D6C5967}" type="sibTrans" cxnId="{CE90096E-64FC-4FBA-82CE-30EAF7F7C5AF}">
      <dgm:prSet/>
      <dgm:spPr/>
      <dgm:t>
        <a:bodyPr/>
        <a:lstStyle/>
        <a:p>
          <a:endParaRPr lang="en-GB" sz="1800">
            <a:solidFill>
              <a:sysClr val="windowText" lastClr="000000"/>
            </a:solidFill>
            <a:effectLst>
              <a:outerShdw blurRad="38100" dist="38100" dir="2700000" algn="tl">
                <a:srgbClr val="000000">
                  <a:alpha val="43137"/>
                </a:srgbClr>
              </a:outerShdw>
            </a:effectLst>
          </a:endParaRPr>
        </a:p>
      </dgm:t>
    </dgm:pt>
    <dgm:pt modelId="{4ECA2528-A9F9-487D-8DE5-64394146AA8E}" type="parTrans" cxnId="{CE90096E-64FC-4FBA-82CE-30EAF7F7C5AF}">
      <dgm:prSet custT="1"/>
      <dgm:spPr/>
      <dgm:t>
        <a:bodyPr/>
        <a:lstStyle/>
        <a:p>
          <a:endParaRPr lang="en-GB" sz="1500" dirty="0">
            <a:solidFill>
              <a:sysClr val="windowText" lastClr="000000"/>
            </a:solidFill>
            <a:effectLst>
              <a:outerShdw blurRad="38100" dist="38100" dir="2700000" algn="tl">
                <a:srgbClr val="000000">
                  <a:alpha val="43137"/>
                </a:srgbClr>
              </a:outerShdw>
            </a:effectLst>
          </a:endParaRPr>
        </a:p>
      </dgm:t>
    </dgm:pt>
    <dgm:pt modelId="{41963D23-1CCC-43D7-8444-93B9279AF357}">
      <dgm:prSet/>
      <dgm:spPr/>
      <dgm:t>
        <a:bodyPr/>
        <a:lstStyle/>
        <a:p>
          <a:endParaRPr lang="en-GB" sz="1500">
            <a:effectLst>
              <a:outerShdw blurRad="38100" dist="38100" dir="2700000" algn="tl">
                <a:srgbClr val="000000">
                  <a:alpha val="43137"/>
                </a:srgbClr>
              </a:outerShdw>
            </a:effectLst>
          </a:endParaRPr>
        </a:p>
      </dgm:t>
    </dgm:pt>
    <dgm:pt modelId="{BC0AAC02-48C8-4873-BB9E-2C5720BBF100}" type="parTrans" cxnId="{BD63DE3D-CA65-4A0C-8C42-9B888376ED6C}">
      <dgm:prSet/>
      <dgm:spPr/>
      <dgm:t>
        <a:bodyPr/>
        <a:lstStyle/>
        <a:p>
          <a:endParaRPr lang="en-GB" sz="1800">
            <a:effectLst>
              <a:outerShdw blurRad="38100" dist="38100" dir="2700000" algn="tl">
                <a:srgbClr val="000000">
                  <a:alpha val="43137"/>
                </a:srgbClr>
              </a:outerShdw>
            </a:effectLst>
          </a:endParaRPr>
        </a:p>
      </dgm:t>
    </dgm:pt>
    <dgm:pt modelId="{52BC8693-0F8D-48B4-95F1-C7CE3F0DB4B6}" type="sibTrans" cxnId="{BD63DE3D-CA65-4A0C-8C42-9B888376ED6C}">
      <dgm:prSet/>
      <dgm:spPr/>
      <dgm:t>
        <a:bodyPr/>
        <a:lstStyle/>
        <a:p>
          <a:endParaRPr lang="en-GB" sz="1800">
            <a:effectLst>
              <a:outerShdw blurRad="38100" dist="38100" dir="2700000" algn="tl">
                <a:srgbClr val="000000">
                  <a:alpha val="43137"/>
                </a:srgbClr>
              </a:outerShdw>
            </a:effectLst>
          </a:endParaRPr>
        </a:p>
      </dgm:t>
    </dgm:pt>
    <dgm:pt modelId="{C3846BB8-0157-4639-AE7F-247A57BC8D94}">
      <dgm:prSet custT="1"/>
      <dgm:spPr/>
      <dgm:t>
        <a:bodyPr/>
        <a:lstStyle/>
        <a:p>
          <a:r>
            <a:rPr lang="en-GB" sz="1500" dirty="0" smtClean="0">
              <a:effectLst>
                <a:outerShdw blurRad="38100" dist="38100" dir="2700000" algn="tl">
                  <a:srgbClr val="000000">
                    <a:alpha val="43137"/>
                  </a:srgbClr>
                </a:outerShdw>
              </a:effectLst>
            </a:rPr>
            <a:t>Issues with partnership working</a:t>
          </a:r>
          <a:endParaRPr lang="en-GB" sz="1500" dirty="0">
            <a:effectLst>
              <a:outerShdw blurRad="38100" dist="38100" dir="2700000" algn="tl">
                <a:srgbClr val="000000">
                  <a:alpha val="43137"/>
                </a:srgbClr>
              </a:outerShdw>
            </a:effectLst>
          </a:endParaRPr>
        </a:p>
      </dgm:t>
    </dgm:pt>
    <dgm:pt modelId="{B97ED2C1-F320-4D51-B792-81C71A2F25D5}" type="parTrans" cxnId="{044D944D-9F26-4A94-99C6-AF74CB45F916}">
      <dgm:prSet custT="1"/>
      <dgm:spPr/>
      <dgm:t>
        <a:bodyPr/>
        <a:lstStyle/>
        <a:p>
          <a:endParaRPr lang="en-GB" sz="1500" dirty="0">
            <a:effectLst>
              <a:outerShdw blurRad="38100" dist="38100" dir="2700000" algn="tl">
                <a:srgbClr val="000000">
                  <a:alpha val="43137"/>
                </a:srgbClr>
              </a:outerShdw>
            </a:effectLst>
          </a:endParaRPr>
        </a:p>
      </dgm:t>
    </dgm:pt>
    <dgm:pt modelId="{630840AB-9CC1-4499-BCE4-71A720A57B30}" type="sibTrans" cxnId="{044D944D-9F26-4A94-99C6-AF74CB45F916}">
      <dgm:prSet/>
      <dgm:spPr/>
      <dgm:t>
        <a:bodyPr/>
        <a:lstStyle/>
        <a:p>
          <a:endParaRPr lang="en-GB" sz="1800">
            <a:effectLst>
              <a:outerShdw blurRad="38100" dist="38100" dir="2700000" algn="tl">
                <a:srgbClr val="000000">
                  <a:alpha val="43137"/>
                </a:srgbClr>
              </a:outerShdw>
            </a:effectLst>
          </a:endParaRPr>
        </a:p>
      </dgm:t>
    </dgm:pt>
    <dgm:pt modelId="{1F360AA0-749B-4385-9D9E-A3EBE769ED87}">
      <dgm:prSet custT="1"/>
      <dgm:spPr/>
      <dgm:t>
        <a:bodyPr/>
        <a:lstStyle/>
        <a:p>
          <a:r>
            <a:rPr lang="en-GB" sz="1500" dirty="0" smtClean="0">
              <a:effectLst>
                <a:outerShdw blurRad="38100" dist="38100" dir="2700000" algn="tl">
                  <a:srgbClr val="000000">
                    <a:alpha val="43137"/>
                  </a:srgbClr>
                </a:outerShdw>
              </a:effectLst>
            </a:rPr>
            <a:t>Funding and costs</a:t>
          </a:r>
          <a:endParaRPr lang="en-GB" sz="1500" dirty="0">
            <a:effectLst>
              <a:outerShdw blurRad="38100" dist="38100" dir="2700000" algn="tl">
                <a:srgbClr val="000000">
                  <a:alpha val="43137"/>
                </a:srgbClr>
              </a:outerShdw>
            </a:effectLst>
          </a:endParaRPr>
        </a:p>
      </dgm:t>
    </dgm:pt>
    <dgm:pt modelId="{5FA85E7D-29BA-419D-9675-9B89604B8380}" type="parTrans" cxnId="{D1B50FBD-FF45-449B-91CF-9E074B8F670E}">
      <dgm:prSet custT="1"/>
      <dgm:spPr/>
      <dgm:t>
        <a:bodyPr/>
        <a:lstStyle/>
        <a:p>
          <a:endParaRPr lang="en-GB" sz="1500" dirty="0">
            <a:effectLst>
              <a:outerShdw blurRad="38100" dist="38100" dir="2700000" algn="tl">
                <a:srgbClr val="000000">
                  <a:alpha val="43137"/>
                </a:srgbClr>
              </a:outerShdw>
            </a:effectLst>
          </a:endParaRPr>
        </a:p>
      </dgm:t>
    </dgm:pt>
    <dgm:pt modelId="{4CE3235E-5D00-4900-8AF5-E5E7DE06EE6F}" type="sibTrans" cxnId="{D1B50FBD-FF45-449B-91CF-9E074B8F670E}">
      <dgm:prSet/>
      <dgm:spPr/>
      <dgm:t>
        <a:bodyPr/>
        <a:lstStyle/>
        <a:p>
          <a:endParaRPr lang="en-GB" sz="1800">
            <a:effectLst>
              <a:outerShdw blurRad="38100" dist="38100" dir="2700000" algn="tl">
                <a:srgbClr val="000000">
                  <a:alpha val="43137"/>
                </a:srgbClr>
              </a:outerShdw>
            </a:effectLst>
          </a:endParaRPr>
        </a:p>
      </dgm:t>
    </dgm:pt>
    <dgm:pt modelId="{59CF4942-5F39-4DE4-91DB-FF8908E78A35}">
      <dgm:prSet custT="1"/>
      <dgm:spPr/>
      <dgm:t>
        <a:bodyPr/>
        <a:lstStyle/>
        <a:p>
          <a:r>
            <a:rPr lang="en-GB" sz="1500" dirty="0" smtClean="0">
              <a:effectLst>
                <a:outerShdw blurRad="38100" dist="38100" dir="2700000" algn="tl">
                  <a:srgbClr val="000000">
                    <a:alpha val="43137"/>
                  </a:srgbClr>
                </a:outerShdw>
              </a:effectLst>
            </a:rPr>
            <a:t>Culture, public perception</a:t>
          </a:r>
          <a:endParaRPr lang="en-GB" sz="1500" dirty="0">
            <a:effectLst>
              <a:outerShdw blurRad="38100" dist="38100" dir="2700000" algn="tl">
                <a:srgbClr val="000000">
                  <a:alpha val="43137"/>
                </a:srgbClr>
              </a:outerShdw>
            </a:effectLst>
          </a:endParaRPr>
        </a:p>
      </dgm:t>
    </dgm:pt>
    <dgm:pt modelId="{F1A2928E-CE58-48FB-B883-0FEE0153A843}" type="parTrans" cxnId="{E5590E46-2F1B-464F-9A7B-29F640E1D6D0}">
      <dgm:prSet custT="1"/>
      <dgm:spPr/>
      <dgm:t>
        <a:bodyPr/>
        <a:lstStyle/>
        <a:p>
          <a:endParaRPr lang="en-GB" sz="1500" dirty="0">
            <a:effectLst>
              <a:outerShdw blurRad="38100" dist="38100" dir="2700000" algn="tl">
                <a:srgbClr val="000000">
                  <a:alpha val="43137"/>
                </a:srgbClr>
              </a:outerShdw>
            </a:effectLst>
          </a:endParaRPr>
        </a:p>
      </dgm:t>
    </dgm:pt>
    <dgm:pt modelId="{F68C649A-DB2C-407D-8D32-3E4E916763FB}" type="sibTrans" cxnId="{E5590E46-2F1B-464F-9A7B-29F640E1D6D0}">
      <dgm:prSet/>
      <dgm:spPr/>
      <dgm:t>
        <a:bodyPr/>
        <a:lstStyle/>
        <a:p>
          <a:endParaRPr lang="en-GB">
            <a:effectLst>
              <a:outerShdw blurRad="38100" dist="38100" dir="2700000" algn="tl">
                <a:srgbClr val="000000">
                  <a:alpha val="43137"/>
                </a:srgbClr>
              </a:outerShdw>
            </a:effectLst>
          </a:endParaRPr>
        </a:p>
      </dgm:t>
    </dgm:pt>
    <dgm:pt modelId="{EC3000F6-DB3E-4B88-BEA3-07B3AC80F07D}">
      <dgm:prSet custT="1"/>
      <dgm:spPr/>
      <dgm:t>
        <a:bodyPr/>
        <a:lstStyle/>
        <a:p>
          <a:r>
            <a:rPr lang="en-GB" sz="1500" dirty="0" smtClean="0">
              <a:effectLst>
                <a:outerShdw blurRad="38100" dist="38100" dir="2700000" algn="tl">
                  <a:srgbClr val="000000">
                    <a:alpha val="43137"/>
                  </a:srgbClr>
                </a:outerShdw>
              </a:effectLst>
            </a:rPr>
            <a:t>Identifying multiple benefits</a:t>
          </a:r>
          <a:endParaRPr lang="en-GB" sz="1500" dirty="0">
            <a:effectLst>
              <a:outerShdw blurRad="38100" dist="38100" dir="2700000" algn="tl">
                <a:srgbClr val="000000">
                  <a:alpha val="43137"/>
                </a:srgbClr>
              </a:outerShdw>
            </a:effectLst>
          </a:endParaRPr>
        </a:p>
      </dgm:t>
    </dgm:pt>
    <dgm:pt modelId="{A032AD17-4B79-488F-9B0E-81CB7C1F0D2B}" type="parTrans" cxnId="{1CEE6F57-FC61-4956-830B-5BE1E07F4738}">
      <dgm:prSet custT="1"/>
      <dgm:spPr/>
      <dgm:t>
        <a:bodyPr/>
        <a:lstStyle/>
        <a:p>
          <a:endParaRPr lang="en-GB" sz="1500" dirty="0">
            <a:effectLst>
              <a:outerShdw blurRad="38100" dist="38100" dir="2700000" algn="tl">
                <a:srgbClr val="000000">
                  <a:alpha val="43137"/>
                </a:srgbClr>
              </a:outerShdw>
            </a:effectLst>
          </a:endParaRPr>
        </a:p>
      </dgm:t>
    </dgm:pt>
    <dgm:pt modelId="{495C3429-0EF6-40B8-BB51-BF6F541A1889}" type="sibTrans" cxnId="{1CEE6F57-FC61-4956-830B-5BE1E07F4738}">
      <dgm:prSet/>
      <dgm:spPr/>
      <dgm:t>
        <a:bodyPr/>
        <a:lstStyle/>
        <a:p>
          <a:endParaRPr lang="en-GB">
            <a:effectLst>
              <a:outerShdw blurRad="38100" dist="38100" dir="2700000" algn="tl">
                <a:srgbClr val="000000">
                  <a:alpha val="43137"/>
                </a:srgbClr>
              </a:outerShdw>
            </a:effectLst>
          </a:endParaRPr>
        </a:p>
      </dgm:t>
    </dgm:pt>
    <dgm:pt modelId="{27E7712B-AF1C-41F4-BA12-D3F0C425493B}">
      <dgm:prSet custT="1"/>
      <dgm:spPr/>
      <dgm:t>
        <a:bodyPr/>
        <a:lstStyle/>
        <a:p>
          <a:r>
            <a:rPr lang="en-GB" sz="1500" dirty="0" smtClean="0">
              <a:effectLst>
                <a:outerShdw blurRad="38100" dist="38100" dir="2700000" algn="tl">
                  <a:srgbClr val="000000">
                    <a:alpha val="43137"/>
                  </a:srgbClr>
                </a:outerShdw>
              </a:effectLst>
            </a:rPr>
            <a:t>Competing priorities</a:t>
          </a:r>
          <a:endParaRPr lang="en-GB" sz="1500" dirty="0">
            <a:effectLst>
              <a:outerShdw blurRad="38100" dist="38100" dir="2700000" algn="tl">
                <a:srgbClr val="000000">
                  <a:alpha val="43137"/>
                </a:srgbClr>
              </a:outerShdw>
            </a:effectLst>
          </a:endParaRPr>
        </a:p>
      </dgm:t>
    </dgm:pt>
    <dgm:pt modelId="{87952F4E-6539-4B4C-98BA-55B3B9F210DF}" type="parTrans" cxnId="{16EF4F17-5F3B-4D49-A4BC-E8057BA3CB66}">
      <dgm:prSet custT="1"/>
      <dgm:spPr/>
      <dgm:t>
        <a:bodyPr/>
        <a:lstStyle/>
        <a:p>
          <a:endParaRPr lang="en-GB" sz="1500" dirty="0">
            <a:effectLst>
              <a:outerShdw blurRad="38100" dist="38100" dir="2700000" algn="tl">
                <a:srgbClr val="000000">
                  <a:alpha val="43137"/>
                </a:srgbClr>
              </a:outerShdw>
            </a:effectLst>
          </a:endParaRPr>
        </a:p>
      </dgm:t>
    </dgm:pt>
    <dgm:pt modelId="{96BA2589-635C-49C6-80FC-5781E9084234}" type="sibTrans" cxnId="{16EF4F17-5F3B-4D49-A4BC-E8057BA3CB66}">
      <dgm:prSet/>
      <dgm:spPr/>
      <dgm:t>
        <a:bodyPr/>
        <a:lstStyle/>
        <a:p>
          <a:endParaRPr lang="en-GB">
            <a:effectLst>
              <a:outerShdw blurRad="38100" dist="38100" dir="2700000" algn="tl">
                <a:srgbClr val="000000">
                  <a:alpha val="43137"/>
                </a:srgbClr>
              </a:outerShdw>
            </a:effectLst>
          </a:endParaRPr>
        </a:p>
      </dgm:t>
    </dgm:pt>
    <dgm:pt modelId="{2AA857B2-1102-4066-9AEE-F6CEF7B895FB}" type="pres">
      <dgm:prSet presAssocID="{F9BA1E5F-EADC-4FCA-B371-3FCD047A8029}" presName="cycle" presStyleCnt="0">
        <dgm:presLayoutVars>
          <dgm:chMax val="1"/>
          <dgm:dir/>
          <dgm:animLvl val="ctr"/>
          <dgm:resizeHandles val="exact"/>
        </dgm:presLayoutVars>
      </dgm:prSet>
      <dgm:spPr/>
      <dgm:t>
        <a:bodyPr/>
        <a:lstStyle/>
        <a:p>
          <a:endParaRPr lang="en-GB"/>
        </a:p>
      </dgm:t>
    </dgm:pt>
    <dgm:pt modelId="{5384421D-638B-409B-9A0A-D2B67FC28B97}" type="pres">
      <dgm:prSet presAssocID="{5971F5F7-385A-4954-A96A-A9C8A4A848E2}" presName="centerShape" presStyleLbl="node0" presStyleIdx="0" presStyleCnt="1" custScaleX="130143"/>
      <dgm:spPr/>
      <dgm:t>
        <a:bodyPr/>
        <a:lstStyle/>
        <a:p>
          <a:endParaRPr lang="en-GB"/>
        </a:p>
      </dgm:t>
    </dgm:pt>
    <dgm:pt modelId="{EF464353-3D05-421E-9333-7D8AC2460FB4}" type="pres">
      <dgm:prSet presAssocID="{4ECA2528-A9F9-487D-8DE5-64394146AA8E}" presName="Name9" presStyleLbl="parChTrans1D2" presStyleIdx="0" presStyleCnt="10"/>
      <dgm:spPr/>
      <dgm:t>
        <a:bodyPr/>
        <a:lstStyle/>
        <a:p>
          <a:endParaRPr lang="en-GB"/>
        </a:p>
      </dgm:t>
    </dgm:pt>
    <dgm:pt modelId="{50C7FB3D-84C4-4B54-9135-6C0641F8F6D0}" type="pres">
      <dgm:prSet presAssocID="{4ECA2528-A9F9-487D-8DE5-64394146AA8E}" presName="connTx" presStyleLbl="parChTrans1D2" presStyleIdx="0" presStyleCnt="10"/>
      <dgm:spPr/>
      <dgm:t>
        <a:bodyPr/>
        <a:lstStyle/>
        <a:p>
          <a:endParaRPr lang="en-GB"/>
        </a:p>
      </dgm:t>
    </dgm:pt>
    <dgm:pt modelId="{A41046A3-96EB-46CD-9144-AC570618F7E7}" type="pres">
      <dgm:prSet presAssocID="{8C3B15C7-540F-4365-AA6F-E5EC8C22EEC0}" presName="node" presStyleLbl="node1" presStyleIdx="0" presStyleCnt="10">
        <dgm:presLayoutVars>
          <dgm:bulletEnabled val="1"/>
        </dgm:presLayoutVars>
      </dgm:prSet>
      <dgm:spPr/>
      <dgm:t>
        <a:bodyPr/>
        <a:lstStyle/>
        <a:p>
          <a:endParaRPr lang="en-GB"/>
        </a:p>
      </dgm:t>
    </dgm:pt>
    <dgm:pt modelId="{1FE8A79C-AF38-4618-BB50-5B1AB6834AD8}" type="pres">
      <dgm:prSet presAssocID="{884108B9-C059-40F7-8F01-941C31DC4A9F}" presName="Name9" presStyleLbl="parChTrans1D2" presStyleIdx="1" presStyleCnt="10"/>
      <dgm:spPr/>
      <dgm:t>
        <a:bodyPr/>
        <a:lstStyle/>
        <a:p>
          <a:endParaRPr lang="en-GB"/>
        </a:p>
      </dgm:t>
    </dgm:pt>
    <dgm:pt modelId="{A898BDAA-0302-4C17-98EB-68F83B365E4C}" type="pres">
      <dgm:prSet presAssocID="{884108B9-C059-40F7-8F01-941C31DC4A9F}" presName="connTx" presStyleLbl="parChTrans1D2" presStyleIdx="1" presStyleCnt="10"/>
      <dgm:spPr/>
      <dgm:t>
        <a:bodyPr/>
        <a:lstStyle/>
        <a:p>
          <a:endParaRPr lang="en-GB"/>
        </a:p>
      </dgm:t>
    </dgm:pt>
    <dgm:pt modelId="{8B5953E1-4888-4670-8FF0-0EA031F5177E}" type="pres">
      <dgm:prSet presAssocID="{CD9B2F47-B1D6-4B61-B3C0-7898C7538CE2}" presName="node" presStyleLbl="node1" presStyleIdx="1" presStyleCnt="10">
        <dgm:presLayoutVars>
          <dgm:bulletEnabled val="1"/>
        </dgm:presLayoutVars>
      </dgm:prSet>
      <dgm:spPr/>
      <dgm:t>
        <a:bodyPr/>
        <a:lstStyle/>
        <a:p>
          <a:endParaRPr lang="en-GB"/>
        </a:p>
      </dgm:t>
    </dgm:pt>
    <dgm:pt modelId="{586E47B3-49F2-434D-AE4B-C09982EDD453}" type="pres">
      <dgm:prSet presAssocID="{5FA85E7D-29BA-419D-9675-9B89604B8380}" presName="Name9" presStyleLbl="parChTrans1D2" presStyleIdx="2" presStyleCnt="10"/>
      <dgm:spPr/>
      <dgm:t>
        <a:bodyPr/>
        <a:lstStyle/>
        <a:p>
          <a:endParaRPr lang="en-GB"/>
        </a:p>
      </dgm:t>
    </dgm:pt>
    <dgm:pt modelId="{D5CB6ADD-4466-4DC7-9803-4C44B6F080DF}" type="pres">
      <dgm:prSet presAssocID="{5FA85E7D-29BA-419D-9675-9B89604B8380}" presName="connTx" presStyleLbl="parChTrans1D2" presStyleIdx="2" presStyleCnt="10"/>
      <dgm:spPr/>
      <dgm:t>
        <a:bodyPr/>
        <a:lstStyle/>
        <a:p>
          <a:endParaRPr lang="en-GB"/>
        </a:p>
      </dgm:t>
    </dgm:pt>
    <dgm:pt modelId="{BF39AC29-652C-408C-857D-BC52FB2EBC9D}" type="pres">
      <dgm:prSet presAssocID="{1F360AA0-749B-4385-9D9E-A3EBE769ED87}" presName="node" presStyleLbl="node1" presStyleIdx="2" presStyleCnt="10">
        <dgm:presLayoutVars>
          <dgm:bulletEnabled val="1"/>
        </dgm:presLayoutVars>
      </dgm:prSet>
      <dgm:spPr/>
      <dgm:t>
        <a:bodyPr/>
        <a:lstStyle/>
        <a:p>
          <a:endParaRPr lang="en-GB"/>
        </a:p>
      </dgm:t>
    </dgm:pt>
    <dgm:pt modelId="{A41CB42B-EFF8-4A8E-9570-3CFB54B91346}" type="pres">
      <dgm:prSet presAssocID="{4BF2BE12-FF6E-48D2-B7D2-9AA4FD0F4C34}" presName="Name9" presStyleLbl="parChTrans1D2" presStyleIdx="3" presStyleCnt="10"/>
      <dgm:spPr/>
      <dgm:t>
        <a:bodyPr/>
        <a:lstStyle/>
        <a:p>
          <a:endParaRPr lang="en-GB"/>
        </a:p>
      </dgm:t>
    </dgm:pt>
    <dgm:pt modelId="{E5AFDAC4-9D18-4522-AFD2-C7FCBDB7B2AA}" type="pres">
      <dgm:prSet presAssocID="{4BF2BE12-FF6E-48D2-B7D2-9AA4FD0F4C34}" presName="connTx" presStyleLbl="parChTrans1D2" presStyleIdx="3" presStyleCnt="10"/>
      <dgm:spPr/>
      <dgm:t>
        <a:bodyPr/>
        <a:lstStyle/>
        <a:p>
          <a:endParaRPr lang="en-GB"/>
        </a:p>
      </dgm:t>
    </dgm:pt>
    <dgm:pt modelId="{62029252-8544-4401-8BCA-2B90F18D4962}" type="pres">
      <dgm:prSet presAssocID="{87FC3AA6-F862-401B-B52D-9237257F5587}" presName="node" presStyleLbl="node1" presStyleIdx="3" presStyleCnt="10">
        <dgm:presLayoutVars>
          <dgm:bulletEnabled val="1"/>
        </dgm:presLayoutVars>
      </dgm:prSet>
      <dgm:spPr/>
      <dgm:t>
        <a:bodyPr/>
        <a:lstStyle/>
        <a:p>
          <a:endParaRPr lang="en-GB"/>
        </a:p>
      </dgm:t>
    </dgm:pt>
    <dgm:pt modelId="{483D658B-E9C1-4F50-95EB-260DFFD4F116}" type="pres">
      <dgm:prSet presAssocID="{B97ED2C1-F320-4D51-B792-81C71A2F25D5}" presName="Name9" presStyleLbl="parChTrans1D2" presStyleIdx="4" presStyleCnt="10"/>
      <dgm:spPr/>
      <dgm:t>
        <a:bodyPr/>
        <a:lstStyle/>
        <a:p>
          <a:endParaRPr lang="en-GB"/>
        </a:p>
      </dgm:t>
    </dgm:pt>
    <dgm:pt modelId="{BF807A46-AD4F-4F74-B052-44C997A28C6D}" type="pres">
      <dgm:prSet presAssocID="{B97ED2C1-F320-4D51-B792-81C71A2F25D5}" presName="connTx" presStyleLbl="parChTrans1D2" presStyleIdx="4" presStyleCnt="10"/>
      <dgm:spPr/>
      <dgm:t>
        <a:bodyPr/>
        <a:lstStyle/>
        <a:p>
          <a:endParaRPr lang="en-GB"/>
        </a:p>
      </dgm:t>
    </dgm:pt>
    <dgm:pt modelId="{DB349B2A-6370-4E5C-91A6-6293D414B31A}" type="pres">
      <dgm:prSet presAssocID="{C3846BB8-0157-4639-AE7F-247A57BC8D94}" presName="node" presStyleLbl="node1" presStyleIdx="4" presStyleCnt="10" custScaleX="101766" custRadScaleRad="98773" custRadScaleInc="-6476">
        <dgm:presLayoutVars>
          <dgm:bulletEnabled val="1"/>
        </dgm:presLayoutVars>
      </dgm:prSet>
      <dgm:spPr/>
      <dgm:t>
        <a:bodyPr/>
        <a:lstStyle/>
        <a:p>
          <a:endParaRPr lang="en-GB"/>
        </a:p>
      </dgm:t>
    </dgm:pt>
    <dgm:pt modelId="{963E5024-C417-4392-A404-14883559745E}" type="pres">
      <dgm:prSet presAssocID="{75B3C394-8AE0-403F-A68B-2383CFAB0134}" presName="Name9" presStyleLbl="parChTrans1D2" presStyleIdx="5" presStyleCnt="10"/>
      <dgm:spPr/>
      <dgm:t>
        <a:bodyPr/>
        <a:lstStyle/>
        <a:p>
          <a:endParaRPr lang="en-GB"/>
        </a:p>
      </dgm:t>
    </dgm:pt>
    <dgm:pt modelId="{2700E825-5DC0-4260-AF24-21F6D6263963}" type="pres">
      <dgm:prSet presAssocID="{75B3C394-8AE0-403F-A68B-2383CFAB0134}" presName="connTx" presStyleLbl="parChTrans1D2" presStyleIdx="5" presStyleCnt="10"/>
      <dgm:spPr/>
      <dgm:t>
        <a:bodyPr/>
        <a:lstStyle/>
        <a:p>
          <a:endParaRPr lang="en-GB"/>
        </a:p>
      </dgm:t>
    </dgm:pt>
    <dgm:pt modelId="{CDA9FEAF-93C1-4268-97E7-DF0E82408843}" type="pres">
      <dgm:prSet presAssocID="{A375197E-6EC7-4353-8990-C9514B2A618F}" presName="node" presStyleLbl="node1" presStyleIdx="5" presStyleCnt="10">
        <dgm:presLayoutVars>
          <dgm:bulletEnabled val="1"/>
        </dgm:presLayoutVars>
      </dgm:prSet>
      <dgm:spPr/>
      <dgm:t>
        <a:bodyPr/>
        <a:lstStyle/>
        <a:p>
          <a:endParaRPr lang="en-GB"/>
        </a:p>
      </dgm:t>
    </dgm:pt>
    <dgm:pt modelId="{339EA574-E23D-4B51-A8C4-DE7887731E70}" type="pres">
      <dgm:prSet presAssocID="{7521D699-0DB4-450F-BD36-F7136A86592C}" presName="Name9" presStyleLbl="parChTrans1D2" presStyleIdx="6" presStyleCnt="10"/>
      <dgm:spPr/>
      <dgm:t>
        <a:bodyPr/>
        <a:lstStyle/>
        <a:p>
          <a:endParaRPr lang="en-GB"/>
        </a:p>
      </dgm:t>
    </dgm:pt>
    <dgm:pt modelId="{3A709176-6E16-4C5F-8A45-82146C609F29}" type="pres">
      <dgm:prSet presAssocID="{7521D699-0DB4-450F-BD36-F7136A86592C}" presName="connTx" presStyleLbl="parChTrans1D2" presStyleIdx="6" presStyleCnt="10"/>
      <dgm:spPr/>
      <dgm:t>
        <a:bodyPr/>
        <a:lstStyle/>
        <a:p>
          <a:endParaRPr lang="en-GB"/>
        </a:p>
      </dgm:t>
    </dgm:pt>
    <dgm:pt modelId="{B5B0B807-54CF-4439-ACA6-2E53265CD39F}" type="pres">
      <dgm:prSet presAssocID="{5C7162C8-6243-4F9D-ADC9-B1B206D5AE35}" presName="node" presStyleLbl="node1" presStyleIdx="6" presStyleCnt="10">
        <dgm:presLayoutVars>
          <dgm:bulletEnabled val="1"/>
        </dgm:presLayoutVars>
      </dgm:prSet>
      <dgm:spPr/>
      <dgm:t>
        <a:bodyPr/>
        <a:lstStyle/>
        <a:p>
          <a:endParaRPr lang="en-GB"/>
        </a:p>
      </dgm:t>
    </dgm:pt>
    <dgm:pt modelId="{BD65D278-4E6B-400C-A75F-5FFEB9C3399B}" type="pres">
      <dgm:prSet presAssocID="{F1A2928E-CE58-48FB-B883-0FEE0153A843}" presName="Name9" presStyleLbl="parChTrans1D2" presStyleIdx="7" presStyleCnt="10"/>
      <dgm:spPr/>
      <dgm:t>
        <a:bodyPr/>
        <a:lstStyle/>
        <a:p>
          <a:endParaRPr lang="en-GB"/>
        </a:p>
      </dgm:t>
    </dgm:pt>
    <dgm:pt modelId="{A19346B5-00DA-474D-AD05-26A6233942A8}" type="pres">
      <dgm:prSet presAssocID="{F1A2928E-CE58-48FB-B883-0FEE0153A843}" presName="connTx" presStyleLbl="parChTrans1D2" presStyleIdx="7" presStyleCnt="10"/>
      <dgm:spPr/>
      <dgm:t>
        <a:bodyPr/>
        <a:lstStyle/>
        <a:p>
          <a:endParaRPr lang="en-GB"/>
        </a:p>
      </dgm:t>
    </dgm:pt>
    <dgm:pt modelId="{F3442D80-EA0E-4B55-9E77-4AE2F1873941}" type="pres">
      <dgm:prSet presAssocID="{59CF4942-5F39-4DE4-91DB-FF8908E78A35}" presName="node" presStyleLbl="node1" presStyleIdx="7" presStyleCnt="10">
        <dgm:presLayoutVars>
          <dgm:bulletEnabled val="1"/>
        </dgm:presLayoutVars>
      </dgm:prSet>
      <dgm:spPr/>
      <dgm:t>
        <a:bodyPr/>
        <a:lstStyle/>
        <a:p>
          <a:endParaRPr lang="en-GB"/>
        </a:p>
      </dgm:t>
    </dgm:pt>
    <dgm:pt modelId="{18F9EF98-E865-4EAE-8254-44765133B86D}" type="pres">
      <dgm:prSet presAssocID="{A032AD17-4B79-488F-9B0E-81CB7C1F0D2B}" presName="Name9" presStyleLbl="parChTrans1D2" presStyleIdx="8" presStyleCnt="10"/>
      <dgm:spPr/>
      <dgm:t>
        <a:bodyPr/>
        <a:lstStyle/>
        <a:p>
          <a:endParaRPr lang="en-GB"/>
        </a:p>
      </dgm:t>
    </dgm:pt>
    <dgm:pt modelId="{448342F1-DA98-4FF0-8717-168F382B000B}" type="pres">
      <dgm:prSet presAssocID="{A032AD17-4B79-488F-9B0E-81CB7C1F0D2B}" presName="connTx" presStyleLbl="parChTrans1D2" presStyleIdx="8" presStyleCnt="10"/>
      <dgm:spPr/>
      <dgm:t>
        <a:bodyPr/>
        <a:lstStyle/>
        <a:p>
          <a:endParaRPr lang="en-GB"/>
        </a:p>
      </dgm:t>
    </dgm:pt>
    <dgm:pt modelId="{1FBEE0D4-7CE5-40B4-85EB-0A66FB878EBA}" type="pres">
      <dgm:prSet presAssocID="{EC3000F6-DB3E-4B88-BEA3-07B3AC80F07D}" presName="node" presStyleLbl="node1" presStyleIdx="8" presStyleCnt="10" custScaleX="110342">
        <dgm:presLayoutVars>
          <dgm:bulletEnabled val="1"/>
        </dgm:presLayoutVars>
      </dgm:prSet>
      <dgm:spPr/>
      <dgm:t>
        <a:bodyPr/>
        <a:lstStyle/>
        <a:p>
          <a:endParaRPr lang="en-GB"/>
        </a:p>
      </dgm:t>
    </dgm:pt>
    <dgm:pt modelId="{1B7ED5FD-8FFE-49AA-8D79-22840B93B8FB}" type="pres">
      <dgm:prSet presAssocID="{87952F4E-6539-4B4C-98BA-55B3B9F210DF}" presName="Name9" presStyleLbl="parChTrans1D2" presStyleIdx="9" presStyleCnt="10"/>
      <dgm:spPr/>
      <dgm:t>
        <a:bodyPr/>
        <a:lstStyle/>
        <a:p>
          <a:endParaRPr lang="en-GB"/>
        </a:p>
      </dgm:t>
    </dgm:pt>
    <dgm:pt modelId="{DA65688C-9873-44D5-86DD-28995EB0E26A}" type="pres">
      <dgm:prSet presAssocID="{87952F4E-6539-4B4C-98BA-55B3B9F210DF}" presName="connTx" presStyleLbl="parChTrans1D2" presStyleIdx="9" presStyleCnt="10"/>
      <dgm:spPr/>
      <dgm:t>
        <a:bodyPr/>
        <a:lstStyle/>
        <a:p>
          <a:endParaRPr lang="en-GB"/>
        </a:p>
      </dgm:t>
    </dgm:pt>
    <dgm:pt modelId="{D88948F1-2732-4636-9B73-00ADD985A371}" type="pres">
      <dgm:prSet presAssocID="{27E7712B-AF1C-41F4-BA12-D3F0C425493B}" presName="node" presStyleLbl="node1" presStyleIdx="9" presStyleCnt="10">
        <dgm:presLayoutVars>
          <dgm:bulletEnabled val="1"/>
        </dgm:presLayoutVars>
      </dgm:prSet>
      <dgm:spPr/>
      <dgm:t>
        <a:bodyPr/>
        <a:lstStyle/>
        <a:p>
          <a:endParaRPr lang="en-GB"/>
        </a:p>
      </dgm:t>
    </dgm:pt>
  </dgm:ptLst>
  <dgm:cxnLst>
    <dgm:cxn modelId="{5E20643B-BEFD-4E61-A1D2-15EC5363D195}" type="presOf" srcId="{5FA85E7D-29BA-419D-9675-9B89604B8380}" destId="{586E47B3-49F2-434D-AE4B-C09982EDD453}" srcOrd="0" destOrd="0" presId="urn:microsoft.com/office/officeart/2005/8/layout/radial1"/>
    <dgm:cxn modelId="{D0380662-A3C8-4E09-9DCB-1456E30B261F}" srcId="{5971F5F7-385A-4954-A96A-A9C8A4A848E2}" destId="{87FC3AA6-F862-401B-B52D-9237257F5587}" srcOrd="3" destOrd="0" parTransId="{4BF2BE12-FF6E-48D2-B7D2-9AA4FD0F4C34}" sibTransId="{4B16F519-803C-4805-86E1-8882B595AD4F}"/>
    <dgm:cxn modelId="{477E6E36-F2C9-4130-A655-7FCC9BF5DDEF}" type="presOf" srcId="{7521D699-0DB4-450F-BD36-F7136A86592C}" destId="{339EA574-E23D-4B51-A8C4-DE7887731E70}" srcOrd="0" destOrd="0" presId="urn:microsoft.com/office/officeart/2005/8/layout/radial1"/>
    <dgm:cxn modelId="{E4BA9ED0-5C66-42FB-AF66-6078F99BBB15}" type="presOf" srcId="{EC3000F6-DB3E-4B88-BEA3-07B3AC80F07D}" destId="{1FBEE0D4-7CE5-40B4-85EB-0A66FB878EBA}" srcOrd="0" destOrd="0" presId="urn:microsoft.com/office/officeart/2005/8/layout/radial1"/>
    <dgm:cxn modelId="{9DD32752-4416-4DDF-A178-E1DEE1612388}" type="presOf" srcId="{F9BA1E5F-EADC-4FCA-B371-3FCD047A8029}" destId="{2AA857B2-1102-4066-9AEE-F6CEF7B895FB}" srcOrd="0" destOrd="0" presId="urn:microsoft.com/office/officeart/2005/8/layout/radial1"/>
    <dgm:cxn modelId="{52637A32-941A-48B8-9D83-AF9DB3A4E22C}" type="presOf" srcId="{4BF2BE12-FF6E-48D2-B7D2-9AA4FD0F4C34}" destId="{E5AFDAC4-9D18-4522-AFD2-C7FCBDB7B2AA}" srcOrd="1" destOrd="0" presId="urn:microsoft.com/office/officeart/2005/8/layout/radial1"/>
    <dgm:cxn modelId="{C64661B6-1CB3-4EE4-BB80-B2C5C553F2CB}" type="presOf" srcId="{7521D699-0DB4-450F-BD36-F7136A86592C}" destId="{3A709176-6E16-4C5F-8A45-82146C609F29}" srcOrd="1" destOrd="0" presId="urn:microsoft.com/office/officeart/2005/8/layout/radial1"/>
    <dgm:cxn modelId="{CE90096E-64FC-4FBA-82CE-30EAF7F7C5AF}" srcId="{5971F5F7-385A-4954-A96A-A9C8A4A848E2}" destId="{8C3B15C7-540F-4365-AA6F-E5EC8C22EEC0}" srcOrd="0" destOrd="0" parTransId="{4ECA2528-A9F9-487D-8DE5-64394146AA8E}" sibTransId="{000EFDCB-9146-4D7C-A286-49AA4D6C5967}"/>
    <dgm:cxn modelId="{D01E387E-36EC-4759-A086-8348CF0CF210}" type="presOf" srcId="{884108B9-C059-40F7-8F01-941C31DC4A9F}" destId="{A898BDAA-0302-4C17-98EB-68F83B365E4C}" srcOrd="1" destOrd="0" presId="urn:microsoft.com/office/officeart/2005/8/layout/radial1"/>
    <dgm:cxn modelId="{484DCBAB-BBDD-4984-BBE1-A44926117981}" type="presOf" srcId="{4ECA2528-A9F9-487D-8DE5-64394146AA8E}" destId="{EF464353-3D05-421E-9333-7D8AC2460FB4}" srcOrd="0" destOrd="0" presId="urn:microsoft.com/office/officeart/2005/8/layout/radial1"/>
    <dgm:cxn modelId="{6F36D2D6-F5EA-4345-8755-3FF2A62362FC}" type="presOf" srcId="{8C3B15C7-540F-4365-AA6F-E5EC8C22EEC0}" destId="{A41046A3-96EB-46CD-9144-AC570618F7E7}" srcOrd="0" destOrd="0" presId="urn:microsoft.com/office/officeart/2005/8/layout/radial1"/>
    <dgm:cxn modelId="{4FFFD737-9494-40B3-83E7-C641C8C00C1F}" type="presOf" srcId="{F1A2928E-CE58-48FB-B883-0FEE0153A843}" destId="{BD65D278-4E6B-400C-A75F-5FFEB9C3399B}" srcOrd="0" destOrd="0" presId="urn:microsoft.com/office/officeart/2005/8/layout/radial1"/>
    <dgm:cxn modelId="{94EC7CE2-A540-4F4F-B012-FFE6E46F5BF5}" type="presOf" srcId="{27E7712B-AF1C-41F4-BA12-D3F0C425493B}" destId="{D88948F1-2732-4636-9B73-00ADD985A371}" srcOrd="0" destOrd="0" presId="urn:microsoft.com/office/officeart/2005/8/layout/radial1"/>
    <dgm:cxn modelId="{BA39AA9C-20B6-4C68-AB72-00C70DB18F6F}" type="presOf" srcId="{5C7162C8-6243-4F9D-ADC9-B1B206D5AE35}" destId="{B5B0B807-54CF-4439-ACA6-2E53265CD39F}" srcOrd="0" destOrd="0" presId="urn:microsoft.com/office/officeart/2005/8/layout/radial1"/>
    <dgm:cxn modelId="{7BFC9203-9C2A-4F97-B353-692B2FA12FBB}" type="presOf" srcId="{4ECA2528-A9F9-487D-8DE5-64394146AA8E}" destId="{50C7FB3D-84C4-4B54-9135-6C0641F8F6D0}" srcOrd="1" destOrd="0" presId="urn:microsoft.com/office/officeart/2005/8/layout/radial1"/>
    <dgm:cxn modelId="{E8625858-BF96-49F4-ADDF-880B754F4C93}" type="presOf" srcId="{C3846BB8-0157-4639-AE7F-247A57BC8D94}" destId="{DB349B2A-6370-4E5C-91A6-6293D414B31A}" srcOrd="0" destOrd="0" presId="urn:microsoft.com/office/officeart/2005/8/layout/radial1"/>
    <dgm:cxn modelId="{16EF4F17-5F3B-4D49-A4BC-E8057BA3CB66}" srcId="{5971F5F7-385A-4954-A96A-A9C8A4A848E2}" destId="{27E7712B-AF1C-41F4-BA12-D3F0C425493B}" srcOrd="9" destOrd="0" parTransId="{87952F4E-6539-4B4C-98BA-55B3B9F210DF}" sibTransId="{96BA2589-635C-49C6-80FC-5781E9084234}"/>
    <dgm:cxn modelId="{64DF995E-2B3E-462D-9B73-32CDAE976E5F}" type="presOf" srcId="{A032AD17-4B79-488F-9B0E-81CB7C1F0D2B}" destId="{18F9EF98-E865-4EAE-8254-44765133B86D}" srcOrd="0" destOrd="0" presId="urn:microsoft.com/office/officeart/2005/8/layout/radial1"/>
    <dgm:cxn modelId="{E2A770FF-6169-4548-B565-DFA159AF893A}" srcId="{5971F5F7-385A-4954-A96A-A9C8A4A848E2}" destId="{CD9B2F47-B1D6-4B61-B3C0-7898C7538CE2}" srcOrd="1" destOrd="0" parTransId="{884108B9-C059-40F7-8F01-941C31DC4A9F}" sibTransId="{A05FEE63-EF27-46A5-BB4F-5F465B81B5F4}"/>
    <dgm:cxn modelId="{40D9A273-B846-48F1-97A2-F06B80948FFE}" srcId="{F9BA1E5F-EADC-4FCA-B371-3FCD047A8029}" destId="{5971F5F7-385A-4954-A96A-A9C8A4A848E2}" srcOrd="0" destOrd="0" parTransId="{E8B44EDD-865B-4030-9250-291466385F63}" sibTransId="{3F38B290-CA17-41BF-AE04-88752D386B9A}"/>
    <dgm:cxn modelId="{A0EBF65F-D331-453E-B958-448B00C0582A}" type="presOf" srcId="{1F360AA0-749B-4385-9D9E-A3EBE769ED87}" destId="{BF39AC29-652C-408C-857D-BC52FB2EBC9D}" srcOrd="0" destOrd="0" presId="urn:microsoft.com/office/officeart/2005/8/layout/radial1"/>
    <dgm:cxn modelId="{66C7E494-F136-4FF7-9B36-63D74025A8B6}" type="presOf" srcId="{A032AD17-4B79-488F-9B0E-81CB7C1F0D2B}" destId="{448342F1-DA98-4FF0-8717-168F382B000B}" srcOrd="1" destOrd="0" presId="urn:microsoft.com/office/officeart/2005/8/layout/radial1"/>
    <dgm:cxn modelId="{BD63DE3D-CA65-4A0C-8C42-9B888376ED6C}" srcId="{F9BA1E5F-EADC-4FCA-B371-3FCD047A8029}" destId="{41963D23-1CCC-43D7-8444-93B9279AF357}" srcOrd="1" destOrd="0" parTransId="{BC0AAC02-48C8-4873-BB9E-2C5720BBF100}" sibTransId="{52BC8693-0F8D-48B4-95F1-C7CE3F0DB4B6}"/>
    <dgm:cxn modelId="{E2D61023-A831-4030-885E-12D81E1EC99F}" type="presOf" srcId="{75B3C394-8AE0-403F-A68B-2383CFAB0134}" destId="{2700E825-5DC0-4260-AF24-21F6D6263963}" srcOrd="1" destOrd="0" presId="urn:microsoft.com/office/officeart/2005/8/layout/radial1"/>
    <dgm:cxn modelId="{FCBBB1A8-0273-4892-B54D-214D22FE06B0}" type="presOf" srcId="{87952F4E-6539-4B4C-98BA-55B3B9F210DF}" destId="{DA65688C-9873-44D5-86DD-28995EB0E26A}" srcOrd="1" destOrd="0" presId="urn:microsoft.com/office/officeart/2005/8/layout/radial1"/>
    <dgm:cxn modelId="{D1B50FBD-FF45-449B-91CF-9E074B8F670E}" srcId="{5971F5F7-385A-4954-A96A-A9C8A4A848E2}" destId="{1F360AA0-749B-4385-9D9E-A3EBE769ED87}" srcOrd="2" destOrd="0" parTransId="{5FA85E7D-29BA-419D-9675-9B89604B8380}" sibTransId="{4CE3235E-5D00-4900-8AF5-E5E7DE06EE6F}"/>
    <dgm:cxn modelId="{360002A8-CA30-4392-BD4A-2978A1F82744}" type="presOf" srcId="{B97ED2C1-F320-4D51-B792-81C71A2F25D5}" destId="{BF807A46-AD4F-4F74-B052-44C997A28C6D}" srcOrd="1" destOrd="0" presId="urn:microsoft.com/office/officeart/2005/8/layout/radial1"/>
    <dgm:cxn modelId="{1CEE6F57-FC61-4956-830B-5BE1E07F4738}" srcId="{5971F5F7-385A-4954-A96A-A9C8A4A848E2}" destId="{EC3000F6-DB3E-4B88-BEA3-07B3AC80F07D}" srcOrd="8" destOrd="0" parTransId="{A032AD17-4B79-488F-9B0E-81CB7C1F0D2B}" sibTransId="{495C3429-0EF6-40B8-BB51-BF6F541A1889}"/>
    <dgm:cxn modelId="{E5590E46-2F1B-464F-9A7B-29F640E1D6D0}" srcId="{5971F5F7-385A-4954-A96A-A9C8A4A848E2}" destId="{59CF4942-5F39-4DE4-91DB-FF8908E78A35}" srcOrd="7" destOrd="0" parTransId="{F1A2928E-CE58-48FB-B883-0FEE0153A843}" sibTransId="{F68C649A-DB2C-407D-8D32-3E4E916763FB}"/>
    <dgm:cxn modelId="{8E88C04E-662E-4A64-A12F-FF6EFA901118}" type="presOf" srcId="{87952F4E-6539-4B4C-98BA-55B3B9F210DF}" destId="{1B7ED5FD-8FFE-49AA-8D79-22840B93B8FB}" srcOrd="0" destOrd="0" presId="urn:microsoft.com/office/officeart/2005/8/layout/radial1"/>
    <dgm:cxn modelId="{D0584B62-BDCC-4634-95A1-C64B0BD1EB0E}" type="presOf" srcId="{5971F5F7-385A-4954-A96A-A9C8A4A848E2}" destId="{5384421D-638B-409B-9A0A-D2B67FC28B97}" srcOrd="0" destOrd="0" presId="urn:microsoft.com/office/officeart/2005/8/layout/radial1"/>
    <dgm:cxn modelId="{459CFE52-9D0F-4C91-8247-AE9FE6C4FFC0}" type="presOf" srcId="{4BF2BE12-FF6E-48D2-B7D2-9AA4FD0F4C34}" destId="{A41CB42B-EFF8-4A8E-9570-3CFB54B91346}" srcOrd="0" destOrd="0" presId="urn:microsoft.com/office/officeart/2005/8/layout/radial1"/>
    <dgm:cxn modelId="{1D429369-95C4-4353-859D-8F22D288AEC0}" type="presOf" srcId="{5FA85E7D-29BA-419D-9675-9B89604B8380}" destId="{D5CB6ADD-4466-4DC7-9803-4C44B6F080DF}" srcOrd="1" destOrd="0" presId="urn:microsoft.com/office/officeart/2005/8/layout/radial1"/>
    <dgm:cxn modelId="{910EB583-DC36-47B4-B2F1-3A8856530AA3}" type="presOf" srcId="{A375197E-6EC7-4353-8990-C9514B2A618F}" destId="{CDA9FEAF-93C1-4268-97E7-DF0E82408843}" srcOrd="0" destOrd="0" presId="urn:microsoft.com/office/officeart/2005/8/layout/radial1"/>
    <dgm:cxn modelId="{7E2E81CE-868E-4F49-9DCF-7D198C93654D}" type="presOf" srcId="{884108B9-C059-40F7-8F01-941C31DC4A9F}" destId="{1FE8A79C-AF38-4618-BB50-5B1AB6834AD8}" srcOrd="0" destOrd="0" presId="urn:microsoft.com/office/officeart/2005/8/layout/radial1"/>
    <dgm:cxn modelId="{F46253EC-967F-43A4-AD2D-D8088D7CD32B}" type="presOf" srcId="{87FC3AA6-F862-401B-B52D-9237257F5587}" destId="{62029252-8544-4401-8BCA-2B90F18D4962}" srcOrd="0" destOrd="0" presId="urn:microsoft.com/office/officeart/2005/8/layout/radial1"/>
    <dgm:cxn modelId="{88063D6A-CB4A-4680-954D-B7400E1AF9D8}" srcId="{5971F5F7-385A-4954-A96A-A9C8A4A848E2}" destId="{5C7162C8-6243-4F9D-ADC9-B1B206D5AE35}" srcOrd="6" destOrd="0" parTransId="{7521D699-0DB4-450F-BD36-F7136A86592C}" sibTransId="{2F8DD2D3-0E8E-4C65-99AD-498C1B610233}"/>
    <dgm:cxn modelId="{96F76673-7DAF-42EB-97EC-B1B6CD28C4E5}" type="presOf" srcId="{F1A2928E-CE58-48FB-B883-0FEE0153A843}" destId="{A19346B5-00DA-474D-AD05-26A6233942A8}" srcOrd="1" destOrd="0" presId="urn:microsoft.com/office/officeart/2005/8/layout/radial1"/>
    <dgm:cxn modelId="{A7BB80DE-547D-4AF5-B622-6F185442086E}" srcId="{5971F5F7-385A-4954-A96A-A9C8A4A848E2}" destId="{A375197E-6EC7-4353-8990-C9514B2A618F}" srcOrd="5" destOrd="0" parTransId="{75B3C394-8AE0-403F-A68B-2383CFAB0134}" sibTransId="{AF0F6B4F-862D-4813-80B4-D582002E9BB2}"/>
    <dgm:cxn modelId="{044D944D-9F26-4A94-99C6-AF74CB45F916}" srcId="{5971F5F7-385A-4954-A96A-A9C8A4A848E2}" destId="{C3846BB8-0157-4639-AE7F-247A57BC8D94}" srcOrd="4" destOrd="0" parTransId="{B97ED2C1-F320-4D51-B792-81C71A2F25D5}" sibTransId="{630840AB-9CC1-4499-BCE4-71A720A57B30}"/>
    <dgm:cxn modelId="{C0987726-4A5E-4FE0-8508-C87916B9F864}" type="presOf" srcId="{B97ED2C1-F320-4D51-B792-81C71A2F25D5}" destId="{483D658B-E9C1-4F50-95EB-260DFFD4F116}" srcOrd="0" destOrd="0" presId="urn:microsoft.com/office/officeart/2005/8/layout/radial1"/>
    <dgm:cxn modelId="{9BE3734A-1822-4701-9123-C10EA1B0BFAC}" type="presOf" srcId="{CD9B2F47-B1D6-4B61-B3C0-7898C7538CE2}" destId="{8B5953E1-4888-4670-8FF0-0EA031F5177E}" srcOrd="0" destOrd="0" presId="urn:microsoft.com/office/officeart/2005/8/layout/radial1"/>
    <dgm:cxn modelId="{0F6457D8-02F5-4197-8210-51577E7C96E6}" type="presOf" srcId="{75B3C394-8AE0-403F-A68B-2383CFAB0134}" destId="{963E5024-C417-4392-A404-14883559745E}" srcOrd="0" destOrd="0" presId="urn:microsoft.com/office/officeart/2005/8/layout/radial1"/>
    <dgm:cxn modelId="{1DB26C7C-94E4-4EA7-ADF1-433E8032F7D9}" type="presOf" srcId="{59CF4942-5F39-4DE4-91DB-FF8908E78A35}" destId="{F3442D80-EA0E-4B55-9E77-4AE2F1873941}" srcOrd="0" destOrd="0" presId="urn:microsoft.com/office/officeart/2005/8/layout/radial1"/>
    <dgm:cxn modelId="{1C7D737A-5ECE-4D42-997A-A4B88AC7228A}" type="presParOf" srcId="{2AA857B2-1102-4066-9AEE-F6CEF7B895FB}" destId="{5384421D-638B-409B-9A0A-D2B67FC28B97}" srcOrd="0" destOrd="0" presId="urn:microsoft.com/office/officeart/2005/8/layout/radial1"/>
    <dgm:cxn modelId="{4E75C945-D452-46EA-9062-298222D4DD24}" type="presParOf" srcId="{2AA857B2-1102-4066-9AEE-F6CEF7B895FB}" destId="{EF464353-3D05-421E-9333-7D8AC2460FB4}" srcOrd="1" destOrd="0" presId="urn:microsoft.com/office/officeart/2005/8/layout/radial1"/>
    <dgm:cxn modelId="{2B3B228B-2B6C-4929-B815-2EF6E3009159}" type="presParOf" srcId="{EF464353-3D05-421E-9333-7D8AC2460FB4}" destId="{50C7FB3D-84C4-4B54-9135-6C0641F8F6D0}" srcOrd="0" destOrd="0" presId="urn:microsoft.com/office/officeart/2005/8/layout/radial1"/>
    <dgm:cxn modelId="{E8093661-603A-42D4-9D07-F091902AF82F}" type="presParOf" srcId="{2AA857B2-1102-4066-9AEE-F6CEF7B895FB}" destId="{A41046A3-96EB-46CD-9144-AC570618F7E7}" srcOrd="2" destOrd="0" presId="urn:microsoft.com/office/officeart/2005/8/layout/radial1"/>
    <dgm:cxn modelId="{2395507A-5A2C-47D4-BF8A-AA6B474E762A}" type="presParOf" srcId="{2AA857B2-1102-4066-9AEE-F6CEF7B895FB}" destId="{1FE8A79C-AF38-4618-BB50-5B1AB6834AD8}" srcOrd="3" destOrd="0" presId="urn:microsoft.com/office/officeart/2005/8/layout/radial1"/>
    <dgm:cxn modelId="{477C7EF1-0F23-4968-AE2F-A2D6EDBD762B}" type="presParOf" srcId="{1FE8A79C-AF38-4618-BB50-5B1AB6834AD8}" destId="{A898BDAA-0302-4C17-98EB-68F83B365E4C}" srcOrd="0" destOrd="0" presId="urn:microsoft.com/office/officeart/2005/8/layout/radial1"/>
    <dgm:cxn modelId="{65F5E185-0220-4244-9038-C554128F2743}" type="presParOf" srcId="{2AA857B2-1102-4066-9AEE-F6CEF7B895FB}" destId="{8B5953E1-4888-4670-8FF0-0EA031F5177E}" srcOrd="4" destOrd="0" presId="urn:microsoft.com/office/officeart/2005/8/layout/radial1"/>
    <dgm:cxn modelId="{80209DA7-B9CE-4E70-A4BB-340789C48FC7}" type="presParOf" srcId="{2AA857B2-1102-4066-9AEE-F6CEF7B895FB}" destId="{586E47B3-49F2-434D-AE4B-C09982EDD453}" srcOrd="5" destOrd="0" presId="urn:microsoft.com/office/officeart/2005/8/layout/radial1"/>
    <dgm:cxn modelId="{B30367D3-2EC4-495E-8746-C71C2B93A588}" type="presParOf" srcId="{586E47B3-49F2-434D-AE4B-C09982EDD453}" destId="{D5CB6ADD-4466-4DC7-9803-4C44B6F080DF}" srcOrd="0" destOrd="0" presId="urn:microsoft.com/office/officeart/2005/8/layout/radial1"/>
    <dgm:cxn modelId="{41116EEA-A59C-4923-BE11-308A648C9FD9}" type="presParOf" srcId="{2AA857B2-1102-4066-9AEE-F6CEF7B895FB}" destId="{BF39AC29-652C-408C-857D-BC52FB2EBC9D}" srcOrd="6" destOrd="0" presId="urn:microsoft.com/office/officeart/2005/8/layout/radial1"/>
    <dgm:cxn modelId="{FB703B00-12D2-481E-BDB0-5C05F85CFE4E}" type="presParOf" srcId="{2AA857B2-1102-4066-9AEE-F6CEF7B895FB}" destId="{A41CB42B-EFF8-4A8E-9570-3CFB54B91346}" srcOrd="7" destOrd="0" presId="urn:microsoft.com/office/officeart/2005/8/layout/radial1"/>
    <dgm:cxn modelId="{463391C1-D3C5-4A04-A775-1FBF0AEA86F2}" type="presParOf" srcId="{A41CB42B-EFF8-4A8E-9570-3CFB54B91346}" destId="{E5AFDAC4-9D18-4522-AFD2-C7FCBDB7B2AA}" srcOrd="0" destOrd="0" presId="urn:microsoft.com/office/officeart/2005/8/layout/radial1"/>
    <dgm:cxn modelId="{8379BBE8-FD63-4DAA-B9C3-DFE548544DDF}" type="presParOf" srcId="{2AA857B2-1102-4066-9AEE-F6CEF7B895FB}" destId="{62029252-8544-4401-8BCA-2B90F18D4962}" srcOrd="8" destOrd="0" presId="urn:microsoft.com/office/officeart/2005/8/layout/radial1"/>
    <dgm:cxn modelId="{F8851469-8A37-4339-88E3-175D5CC953FF}" type="presParOf" srcId="{2AA857B2-1102-4066-9AEE-F6CEF7B895FB}" destId="{483D658B-E9C1-4F50-95EB-260DFFD4F116}" srcOrd="9" destOrd="0" presId="urn:microsoft.com/office/officeart/2005/8/layout/radial1"/>
    <dgm:cxn modelId="{0BC77F43-7F67-420E-B206-2E26D3BD52C5}" type="presParOf" srcId="{483D658B-E9C1-4F50-95EB-260DFFD4F116}" destId="{BF807A46-AD4F-4F74-B052-44C997A28C6D}" srcOrd="0" destOrd="0" presId="urn:microsoft.com/office/officeart/2005/8/layout/radial1"/>
    <dgm:cxn modelId="{DC2CCBB0-6A78-4292-8289-5F34DE0F3808}" type="presParOf" srcId="{2AA857B2-1102-4066-9AEE-F6CEF7B895FB}" destId="{DB349B2A-6370-4E5C-91A6-6293D414B31A}" srcOrd="10" destOrd="0" presId="urn:microsoft.com/office/officeart/2005/8/layout/radial1"/>
    <dgm:cxn modelId="{930E79D2-DC34-477F-9579-628C50308DB4}" type="presParOf" srcId="{2AA857B2-1102-4066-9AEE-F6CEF7B895FB}" destId="{963E5024-C417-4392-A404-14883559745E}" srcOrd="11" destOrd="0" presId="urn:microsoft.com/office/officeart/2005/8/layout/radial1"/>
    <dgm:cxn modelId="{AEDC1D2C-6A8B-481F-982D-9BB0725526AE}" type="presParOf" srcId="{963E5024-C417-4392-A404-14883559745E}" destId="{2700E825-5DC0-4260-AF24-21F6D6263963}" srcOrd="0" destOrd="0" presId="urn:microsoft.com/office/officeart/2005/8/layout/radial1"/>
    <dgm:cxn modelId="{EFF625D9-1A08-4307-9E3E-3C60A3E4F8A1}" type="presParOf" srcId="{2AA857B2-1102-4066-9AEE-F6CEF7B895FB}" destId="{CDA9FEAF-93C1-4268-97E7-DF0E82408843}" srcOrd="12" destOrd="0" presId="urn:microsoft.com/office/officeart/2005/8/layout/radial1"/>
    <dgm:cxn modelId="{7ED2B454-3F40-4F4E-BA73-3F61FEEB3B66}" type="presParOf" srcId="{2AA857B2-1102-4066-9AEE-F6CEF7B895FB}" destId="{339EA574-E23D-4B51-A8C4-DE7887731E70}" srcOrd="13" destOrd="0" presId="urn:microsoft.com/office/officeart/2005/8/layout/radial1"/>
    <dgm:cxn modelId="{BEDAEBD0-BF55-40E2-BC55-0E253F1641AF}" type="presParOf" srcId="{339EA574-E23D-4B51-A8C4-DE7887731E70}" destId="{3A709176-6E16-4C5F-8A45-82146C609F29}" srcOrd="0" destOrd="0" presId="urn:microsoft.com/office/officeart/2005/8/layout/radial1"/>
    <dgm:cxn modelId="{F87C1714-98AF-420A-A28E-99BB13561802}" type="presParOf" srcId="{2AA857B2-1102-4066-9AEE-F6CEF7B895FB}" destId="{B5B0B807-54CF-4439-ACA6-2E53265CD39F}" srcOrd="14" destOrd="0" presId="urn:microsoft.com/office/officeart/2005/8/layout/radial1"/>
    <dgm:cxn modelId="{C78F2839-FF93-4ECF-87E2-533A7AA02008}" type="presParOf" srcId="{2AA857B2-1102-4066-9AEE-F6CEF7B895FB}" destId="{BD65D278-4E6B-400C-A75F-5FFEB9C3399B}" srcOrd="15" destOrd="0" presId="urn:microsoft.com/office/officeart/2005/8/layout/radial1"/>
    <dgm:cxn modelId="{6CA19B29-7432-4E78-A626-FFFA31CA0124}" type="presParOf" srcId="{BD65D278-4E6B-400C-A75F-5FFEB9C3399B}" destId="{A19346B5-00DA-474D-AD05-26A6233942A8}" srcOrd="0" destOrd="0" presId="urn:microsoft.com/office/officeart/2005/8/layout/radial1"/>
    <dgm:cxn modelId="{5EFC3A00-9FE8-4650-9C5A-C2CAB712C6C6}" type="presParOf" srcId="{2AA857B2-1102-4066-9AEE-F6CEF7B895FB}" destId="{F3442D80-EA0E-4B55-9E77-4AE2F1873941}" srcOrd="16" destOrd="0" presId="urn:microsoft.com/office/officeart/2005/8/layout/radial1"/>
    <dgm:cxn modelId="{D781CFEB-A5AF-443B-B757-8DD52902F6C2}" type="presParOf" srcId="{2AA857B2-1102-4066-9AEE-F6CEF7B895FB}" destId="{18F9EF98-E865-4EAE-8254-44765133B86D}" srcOrd="17" destOrd="0" presId="urn:microsoft.com/office/officeart/2005/8/layout/radial1"/>
    <dgm:cxn modelId="{83C95B3F-BA54-4D6B-AE93-90C07BA08B78}" type="presParOf" srcId="{18F9EF98-E865-4EAE-8254-44765133B86D}" destId="{448342F1-DA98-4FF0-8717-168F382B000B}" srcOrd="0" destOrd="0" presId="urn:microsoft.com/office/officeart/2005/8/layout/radial1"/>
    <dgm:cxn modelId="{2630B68B-00C4-4D3F-BE48-CF6A0C2D0C0B}" type="presParOf" srcId="{2AA857B2-1102-4066-9AEE-F6CEF7B895FB}" destId="{1FBEE0D4-7CE5-40B4-85EB-0A66FB878EBA}" srcOrd="18" destOrd="0" presId="urn:microsoft.com/office/officeart/2005/8/layout/radial1"/>
    <dgm:cxn modelId="{15D141C3-8870-4932-A749-85FE0A6BF302}" type="presParOf" srcId="{2AA857B2-1102-4066-9AEE-F6CEF7B895FB}" destId="{1B7ED5FD-8FFE-49AA-8D79-22840B93B8FB}" srcOrd="19" destOrd="0" presId="urn:microsoft.com/office/officeart/2005/8/layout/radial1"/>
    <dgm:cxn modelId="{27D550D6-A4D1-4528-BA15-735677FF51BB}" type="presParOf" srcId="{1B7ED5FD-8FFE-49AA-8D79-22840B93B8FB}" destId="{DA65688C-9873-44D5-86DD-28995EB0E26A}" srcOrd="0" destOrd="0" presId="urn:microsoft.com/office/officeart/2005/8/layout/radial1"/>
    <dgm:cxn modelId="{CFCBEAD4-8537-4D26-8809-F7BC66D19F6C}" type="presParOf" srcId="{2AA857B2-1102-4066-9AEE-F6CEF7B895FB}" destId="{D88948F1-2732-4636-9B73-00ADD985A371}"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7B6D3DA-3D07-41B1-94D1-347AE2F5CCAB}"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GB"/>
        </a:p>
      </dgm:t>
    </dgm:pt>
    <dgm:pt modelId="{8B8B0529-C04F-4C13-809D-2A73C6CC6BED}">
      <dgm:prSet phldrT="[Text]" custT="1"/>
      <dgm:spPr/>
      <dgm:t>
        <a:bodyPr/>
        <a:lstStyle/>
        <a:p>
          <a:r>
            <a:rPr lang="en-GB" sz="2200" dirty="0" smtClean="0"/>
            <a:t>1</a:t>
          </a:r>
          <a:endParaRPr lang="en-GB" sz="2200" dirty="0"/>
        </a:p>
      </dgm:t>
    </dgm:pt>
    <dgm:pt modelId="{5742A9F3-0B9F-4CD2-AE97-C967A2F842CF}" type="parTrans" cxnId="{47429E82-DD14-451E-9DDA-8FBAD3DA74A8}">
      <dgm:prSet/>
      <dgm:spPr/>
      <dgm:t>
        <a:bodyPr/>
        <a:lstStyle/>
        <a:p>
          <a:endParaRPr lang="en-GB" sz="2200"/>
        </a:p>
      </dgm:t>
    </dgm:pt>
    <dgm:pt modelId="{249A23FC-9349-4352-92E5-DA052294110D}" type="sibTrans" cxnId="{47429E82-DD14-451E-9DDA-8FBAD3DA74A8}">
      <dgm:prSet/>
      <dgm:spPr/>
      <dgm:t>
        <a:bodyPr/>
        <a:lstStyle/>
        <a:p>
          <a:endParaRPr lang="en-GB" sz="2200"/>
        </a:p>
      </dgm:t>
    </dgm:pt>
    <dgm:pt modelId="{1CD10091-8DB7-4CA1-85FE-CA80F98411C6}">
      <dgm:prSet phldrT="[Text]" custT="1"/>
      <dgm:spPr/>
      <dgm:t>
        <a:bodyPr/>
        <a:lstStyle/>
        <a:p>
          <a:r>
            <a:rPr lang="en-GB" sz="2200" dirty="0" smtClean="0"/>
            <a:t>Promote multifunctional space and identify, quantify and monetise the multiple benefits</a:t>
          </a:r>
          <a:endParaRPr lang="en-GB" sz="2200" dirty="0"/>
        </a:p>
      </dgm:t>
    </dgm:pt>
    <dgm:pt modelId="{E6175EE8-AFB9-45ED-8E92-6E25BE49A8CD}" type="parTrans" cxnId="{E8ABE09F-BACE-45C6-B4AC-9E29D930FFC1}">
      <dgm:prSet/>
      <dgm:spPr/>
      <dgm:t>
        <a:bodyPr/>
        <a:lstStyle/>
        <a:p>
          <a:endParaRPr lang="en-GB" sz="2200"/>
        </a:p>
      </dgm:t>
    </dgm:pt>
    <dgm:pt modelId="{0BCB99C9-B8EB-44FE-9700-FFE388C8EE1F}" type="sibTrans" cxnId="{E8ABE09F-BACE-45C6-B4AC-9E29D930FFC1}">
      <dgm:prSet/>
      <dgm:spPr/>
      <dgm:t>
        <a:bodyPr/>
        <a:lstStyle/>
        <a:p>
          <a:endParaRPr lang="en-GB" sz="2200"/>
        </a:p>
      </dgm:t>
    </dgm:pt>
    <dgm:pt modelId="{0B7DD386-B09B-4F6B-9851-C8D055D6F76D}">
      <dgm:prSet phldrT="[Text]" custT="1"/>
      <dgm:spPr/>
      <dgm:t>
        <a:bodyPr/>
        <a:lstStyle/>
        <a:p>
          <a:r>
            <a:rPr lang="en-GB" sz="2200" dirty="0" smtClean="0"/>
            <a:t>2</a:t>
          </a:r>
          <a:endParaRPr lang="en-GB" sz="2200" dirty="0"/>
        </a:p>
      </dgm:t>
    </dgm:pt>
    <dgm:pt modelId="{CF21A547-EF68-4739-BD9E-C5565C6519CE}" type="parTrans" cxnId="{A6EB38B9-F360-46DB-8FB6-ADE53B7248B5}">
      <dgm:prSet/>
      <dgm:spPr/>
      <dgm:t>
        <a:bodyPr/>
        <a:lstStyle/>
        <a:p>
          <a:endParaRPr lang="en-GB" sz="2200"/>
        </a:p>
      </dgm:t>
    </dgm:pt>
    <dgm:pt modelId="{CAFD3520-24F2-4E59-844E-B1AF2537C8AF}" type="sibTrans" cxnId="{A6EB38B9-F360-46DB-8FB6-ADE53B7248B5}">
      <dgm:prSet/>
      <dgm:spPr/>
      <dgm:t>
        <a:bodyPr/>
        <a:lstStyle/>
        <a:p>
          <a:endParaRPr lang="en-GB" sz="2200"/>
        </a:p>
      </dgm:t>
    </dgm:pt>
    <dgm:pt modelId="{6932A9BF-55DB-4677-BE1E-DB9A00B21465}">
      <dgm:prSet phldrT="[Text]" custT="1"/>
      <dgm:spPr/>
      <dgm:t>
        <a:bodyPr/>
        <a:lstStyle/>
        <a:p>
          <a:r>
            <a:rPr lang="en-GB" sz="2200" dirty="0" smtClean="0"/>
            <a:t>Improve education and communication, raise awareness, community engagement</a:t>
          </a:r>
          <a:endParaRPr lang="en-GB" sz="2200" dirty="0"/>
        </a:p>
      </dgm:t>
    </dgm:pt>
    <dgm:pt modelId="{9BE6D640-5EE0-4BD4-ADB0-D5CE54E87C4A}" type="parTrans" cxnId="{E293EA98-981E-4E15-8E97-602BD0B368EB}">
      <dgm:prSet/>
      <dgm:spPr/>
      <dgm:t>
        <a:bodyPr/>
        <a:lstStyle/>
        <a:p>
          <a:endParaRPr lang="en-GB" sz="2200"/>
        </a:p>
      </dgm:t>
    </dgm:pt>
    <dgm:pt modelId="{1C2BF85D-53DA-46DD-9CF0-97B7A90FBC09}" type="sibTrans" cxnId="{E293EA98-981E-4E15-8E97-602BD0B368EB}">
      <dgm:prSet/>
      <dgm:spPr/>
      <dgm:t>
        <a:bodyPr/>
        <a:lstStyle/>
        <a:p>
          <a:endParaRPr lang="en-GB" sz="2200"/>
        </a:p>
      </dgm:t>
    </dgm:pt>
    <dgm:pt modelId="{AAF317B9-B366-431E-A3D9-84CD69E0A50A}">
      <dgm:prSet phldrT="[Text]" custT="1"/>
      <dgm:spPr/>
      <dgm:t>
        <a:bodyPr/>
        <a:lstStyle/>
        <a:p>
          <a:r>
            <a:rPr lang="en-GB" sz="2200" dirty="0" smtClean="0"/>
            <a:t>2</a:t>
          </a:r>
          <a:endParaRPr lang="en-GB" sz="2200" dirty="0"/>
        </a:p>
      </dgm:t>
    </dgm:pt>
    <dgm:pt modelId="{C1C981B1-9195-4EE4-924F-C021D49207FA}" type="parTrans" cxnId="{D397834D-28F7-4FBE-B5A0-F16607FC3AD9}">
      <dgm:prSet/>
      <dgm:spPr/>
      <dgm:t>
        <a:bodyPr/>
        <a:lstStyle/>
        <a:p>
          <a:endParaRPr lang="en-GB" sz="2200"/>
        </a:p>
      </dgm:t>
    </dgm:pt>
    <dgm:pt modelId="{42735147-EB9C-43B4-931C-544A6D996398}" type="sibTrans" cxnId="{D397834D-28F7-4FBE-B5A0-F16607FC3AD9}">
      <dgm:prSet/>
      <dgm:spPr/>
      <dgm:t>
        <a:bodyPr/>
        <a:lstStyle/>
        <a:p>
          <a:endParaRPr lang="en-GB" sz="2200"/>
        </a:p>
      </dgm:t>
    </dgm:pt>
    <dgm:pt modelId="{9972C6CB-55AD-4C58-95DE-FCE372D37E2E}">
      <dgm:prSet phldrT="[Text]" custT="1"/>
      <dgm:spPr/>
      <dgm:t>
        <a:bodyPr/>
        <a:lstStyle/>
        <a:p>
          <a:r>
            <a:rPr lang="en-GB" sz="2200" dirty="0" smtClean="0"/>
            <a:t>Partnership working from the project outset</a:t>
          </a:r>
          <a:endParaRPr lang="en-GB" sz="2200" dirty="0"/>
        </a:p>
      </dgm:t>
    </dgm:pt>
    <dgm:pt modelId="{3CFD8F9F-EA76-493C-B1A7-514FD2F0711C}" type="parTrans" cxnId="{856CF133-5E3C-4FE7-B663-AAEB6F4A8C6C}">
      <dgm:prSet/>
      <dgm:spPr/>
      <dgm:t>
        <a:bodyPr/>
        <a:lstStyle/>
        <a:p>
          <a:endParaRPr lang="en-GB" sz="2200"/>
        </a:p>
      </dgm:t>
    </dgm:pt>
    <dgm:pt modelId="{93BAFA92-6808-43AD-ABFA-44E34A5075EF}" type="sibTrans" cxnId="{856CF133-5E3C-4FE7-B663-AAEB6F4A8C6C}">
      <dgm:prSet/>
      <dgm:spPr/>
      <dgm:t>
        <a:bodyPr/>
        <a:lstStyle/>
        <a:p>
          <a:endParaRPr lang="en-GB" sz="2200"/>
        </a:p>
      </dgm:t>
    </dgm:pt>
    <dgm:pt modelId="{FEF13C26-D6BE-44B4-B28F-5D115AE7AB9C}">
      <dgm:prSet custT="1"/>
      <dgm:spPr/>
      <dgm:t>
        <a:bodyPr/>
        <a:lstStyle/>
        <a:p>
          <a:r>
            <a:rPr lang="en-GB" sz="2200" dirty="0" smtClean="0"/>
            <a:t>4</a:t>
          </a:r>
          <a:endParaRPr lang="en-GB" sz="2200" dirty="0"/>
        </a:p>
      </dgm:t>
    </dgm:pt>
    <dgm:pt modelId="{D6A288B6-6AF0-4AAB-B2EA-DA485DE8D59A}" type="parTrans" cxnId="{713CAAEC-FA8F-45ED-B60B-01927B56E394}">
      <dgm:prSet/>
      <dgm:spPr/>
      <dgm:t>
        <a:bodyPr/>
        <a:lstStyle/>
        <a:p>
          <a:endParaRPr lang="en-GB" sz="2200"/>
        </a:p>
      </dgm:t>
    </dgm:pt>
    <dgm:pt modelId="{4C3A8DA4-3F27-4C2C-BC45-8F1DA6FEAE58}" type="sibTrans" cxnId="{713CAAEC-FA8F-45ED-B60B-01927B56E394}">
      <dgm:prSet/>
      <dgm:spPr/>
      <dgm:t>
        <a:bodyPr/>
        <a:lstStyle/>
        <a:p>
          <a:endParaRPr lang="en-GB" sz="2200"/>
        </a:p>
      </dgm:t>
    </dgm:pt>
    <dgm:pt modelId="{9D3379AC-6E30-4CF3-83CD-287B8B6D08CE}">
      <dgm:prSet custT="1"/>
      <dgm:spPr/>
      <dgm:t>
        <a:bodyPr/>
        <a:lstStyle/>
        <a:p>
          <a:r>
            <a:rPr lang="en-GB" sz="2200" dirty="0" smtClean="0"/>
            <a:t>5</a:t>
          </a:r>
          <a:endParaRPr lang="en-GB" sz="2200" dirty="0"/>
        </a:p>
      </dgm:t>
    </dgm:pt>
    <dgm:pt modelId="{B12E7C00-0349-4041-A635-5119265392AC}" type="parTrans" cxnId="{19FECB0C-5DA1-46EE-A24C-054436793513}">
      <dgm:prSet/>
      <dgm:spPr/>
      <dgm:t>
        <a:bodyPr/>
        <a:lstStyle/>
        <a:p>
          <a:endParaRPr lang="en-GB" sz="2200"/>
        </a:p>
      </dgm:t>
    </dgm:pt>
    <dgm:pt modelId="{3F65C022-8016-41CA-9120-211B7FB447D0}" type="sibTrans" cxnId="{19FECB0C-5DA1-46EE-A24C-054436793513}">
      <dgm:prSet/>
      <dgm:spPr/>
      <dgm:t>
        <a:bodyPr/>
        <a:lstStyle/>
        <a:p>
          <a:endParaRPr lang="en-GB" sz="2200"/>
        </a:p>
      </dgm:t>
    </dgm:pt>
    <dgm:pt modelId="{1E42FBC1-F27A-4A17-A413-0C11C1DD9ED5}">
      <dgm:prSet custT="1"/>
      <dgm:spPr/>
      <dgm:t>
        <a:bodyPr/>
        <a:lstStyle/>
        <a:p>
          <a:r>
            <a:rPr lang="en-GB" sz="2200" dirty="0" smtClean="0"/>
            <a:t>Changes in legislation, regulations, industry standards, planning guidelines	</a:t>
          </a:r>
          <a:endParaRPr lang="en-GB" sz="2200" dirty="0"/>
        </a:p>
      </dgm:t>
    </dgm:pt>
    <dgm:pt modelId="{B6ABDDFC-B4E5-4387-A523-8CD70C5C6A77}" type="parTrans" cxnId="{F9EBCC4B-C668-4A1F-94C1-7EA647A7B98B}">
      <dgm:prSet/>
      <dgm:spPr/>
      <dgm:t>
        <a:bodyPr/>
        <a:lstStyle/>
        <a:p>
          <a:endParaRPr lang="en-GB" sz="2200"/>
        </a:p>
      </dgm:t>
    </dgm:pt>
    <dgm:pt modelId="{DD71CECF-FB42-4540-AB66-B7AE6413E468}" type="sibTrans" cxnId="{F9EBCC4B-C668-4A1F-94C1-7EA647A7B98B}">
      <dgm:prSet/>
      <dgm:spPr/>
      <dgm:t>
        <a:bodyPr/>
        <a:lstStyle/>
        <a:p>
          <a:endParaRPr lang="en-GB" sz="2200"/>
        </a:p>
      </dgm:t>
    </dgm:pt>
    <dgm:pt modelId="{0AF7128F-64EF-48F0-A2AD-1B0F491112E6}">
      <dgm:prSet custT="1"/>
      <dgm:spPr/>
      <dgm:t>
        <a:bodyPr/>
        <a:lstStyle/>
        <a:p>
          <a:r>
            <a:rPr lang="en-GB" sz="2200" dirty="0" smtClean="0"/>
            <a:t>Exemplars (examples of best practice, local – international)</a:t>
          </a:r>
          <a:endParaRPr lang="en-GB" sz="2200" dirty="0"/>
        </a:p>
      </dgm:t>
    </dgm:pt>
    <dgm:pt modelId="{765D9B1D-D49E-4FC6-A68E-977C5687C2A9}" type="parTrans" cxnId="{365FEE7E-A29E-4F9A-B628-1A4DAFC336D2}">
      <dgm:prSet/>
      <dgm:spPr/>
      <dgm:t>
        <a:bodyPr/>
        <a:lstStyle/>
        <a:p>
          <a:endParaRPr lang="en-GB" sz="2200"/>
        </a:p>
      </dgm:t>
    </dgm:pt>
    <dgm:pt modelId="{BAE7828D-2A14-418B-91A7-2D011A682620}" type="sibTrans" cxnId="{365FEE7E-A29E-4F9A-B628-1A4DAFC336D2}">
      <dgm:prSet/>
      <dgm:spPr/>
      <dgm:t>
        <a:bodyPr/>
        <a:lstStyle/>
        <a:p>
          <a:endParaRPr lang="en-GB" sz="2200"/>
        </a:p>
      </dgm:t>
    </dgm:pt>
    <dgm:pt modelId="{2C76EC15-185C-491C-8CCE-5B5D6B5725B9}" type="pres">
      <dgm:prSet presAssocID="{87B6D3DA-3D07-41B1-94D1-347AE2F5CCAB}" presName="linearFlow" presStyleCnt="0">
        <dgm:presLayoutVars>
          <dgm:dir/>
          <dgm:animLvl val="lvl"/>
          <dgm:resizeHandles val="exact"/>
        </dgm:presLayoutVars>
      </dgm:prSet>
      <dgm:spPr/>
      <dgm:t>
        <a:bodyPr/>
        <a:lstStyle/>
        <a:p>
          <a:endParaRPr lang="en-GB"/>
        </a:p>
      </dgm:t>
    </dgm:pt>
    <dgm:pt modelId="{1A4D9603-FE10-4F30-9EA8-CBA23554E5A1}" type="pres">
      <dgm:prSet presAssocID="{8B8B0529-C04F-4C13-809D-2A73C6CC6BED}" presName="composite" presStyleCnt="0"/>
      <dgm:spPr/>
    </dgm:pt>
    <dgm:pt modelId="{E0454BB4-CAD9-4EBE-A822-1AD549A76FBD}" type="pres">
      <dgm:prSet presAssocID="{8B8B0529-C04F-4C13-809D-2A73C6CC6BED}" presName="parentText" presStyleLbl="alignNode1" presStyleIdx="0" presStyleCnt="5">
        <dgm:presLayoutVars>
          <dgm:chMax val="1"/>
          <dgm:bulletEnabled val="1"/>
        </dgm:presLayoutVars>
      </dgm:prSet>
      <dgm:spPr/>
      <dgm:t>
        <a:bodyPr/>
        <a:lstStyle/>
        <a:p>
          <a:endParaRPr lang="en-GB"/>
        </a:p>
      </dgm:t>
    </dgm:pt>
    <dgm:pt modelId="{C1D373CE-AF7E-4CD7-B5A2-D7E1087F836D}" type="pres">
      <dgm:prSet presAssocID="{8B8B0529-C04F-4C13-809D-2A73C6CC6BED}" presName="descendantText" presStyleLbl="alignAcc1" presStyleIdx="0" presStyleCnt="5">
        <dgm:presLayoutVars>
          <dgm:bulletEnabled val="1"/>
        </dgm:presLayoutVars>
      </dgm:prSet>
      <dgm:spPr/>
      <dgm:t>
        <a:bodyPr/>
        <a:lstStyle/>
        <a:p>
          <a:endParaRPr lang="en-GB"/>
        </a:p>
      </dgm:t>
    </dgm:pt>
    <dgm:pt modelId="{1C2DBD7B-E071-47D4-9685-C91B1F654235}" type="pres">
      <dgm:prSet presAssocID="{249A23FC-9349-4352-92E5-DA052294110D}" presName="sp" presStyleCnt="0"/>
      <dgm:spPr/>
    </dgm:pt>
    <dgm:pt modelId="{F9C3FB2F-AAED-4DC7-8870-1532C944BFDB}" type="pres">
      <dgm:prSet presAssocID="{0B7DD386-B09B-4F6B-9851-C8D055D6F76D}" presName="composite" presStyleCnt="0"/>
      <dgm:spPr/>
    </dgm:pt>
    <dgm:pt modelId="{1FF77A76-3C7D-42A3-8ADE-3EB0A1E07F1E}" type="pres">
      <dgm:prSet presAssocID="{0B7DD386-B09B-4F6B-9851-C8D055D6F76D}" presName="parentText" presStyleLbl="alignNode1" presStyleIdx="1" presStyleCnt="5">
        <dgm:presLayoutVars>
          <dgm:chMax val="1"/>
          <dgm:bulletEnabled val="1"/>
        </dgm:presLayoutVars>
      </dgm:prSet>
      <dgm:spPr/>
      <dgm:t>
        <a:bodyPr/>
        <a:lstStyle/>
        <a:p>
          <a:endParaRPr lang="en-GB"/>
        </a:p>
      </dgm:t>
    </dgm:pt>
    <dgm:pt modelId="{3A086780-C6EA-461A-8437-1C22122B7F40}" type="pres">
      <dgm:prSet presAssocID="{0B7DD386-B09B-4F6B-9851-C8D055D6F76D}" presName="descendantText" presStyleLbl="alignAcc1" presStyleIdx="1" presStyleCnt="5">
        <dgm:presLayoutVars>
          <dgm:bulletEnabled val="1"/>
        </dgm:presLayoutVars>
      </dgm:prSet>
      <dgm:spPr/>
      <dgm:t>
        <a:bodyPr/>
        <a:lstStyle/>
        <a:p>
          <a:endParaRPr lang="en-GB"/>
        </a:p>
      </dgm:t>
    </dgm:pt>
    <dgm:pt modelId="{91F8ADC1-CD18-460E-A62E-CBCAF1261EE3}" type="pres">
      <dgm:prSet presAssocID="{CAFD3520-24F2-4E59-844E-B1AF2537C8AF}" presName="sp" presStyleCnt="0"/>
      <dgm:spPr/>
    </dgm:pt>
    <dgm:pt modelId="{5BA4D421-5A79-47F8-864E-F274B25ED275}" type="pres">
      <dgm:prSet presAssocID="{AAF317B9-B366-431E-A3D9-84CD69E0A50A}" presName="composite" presStyleCnt="0"/>
      <dgm:spPr/>
    </dgm:pt>
    <dgm:pt modelId="{4BC79AA0-8DE3-4860-B6DB-777965625927}" type="pres">
      <dgm:prSet presAssocID="{AAF317B9-B366-431E-A3D9-84CD69E0A50A}" presName="parentText" presStyleLbl="alignNode1" presStyleIdx="2" presStyleCnt="5">
        <dgm:presLayoutVars>
          <dgm:chMax val="1"/>
          <dgm:bulletEnabled val="1"/>
        </dgm:presLayoutVars>
      </dgm:prSet>
      <dgm:spPr/>
      <dgm:t>
        <a:bodyPr/>
        <a:lstStyle/>
        <a:p>
          <a:endParaRPr lang="en-GB"/>
        </a:p>
      </dgm:t>
    </dgm:pt>
    <dgm:pt modelId="{3956B990-1026-48D2-8CC5-A894B7D0BC5B}" type="pres">
      <dgm:prSet presAssocID="{AAF317B9-B366-431E-A3D9-84CD69E0A50A}" presName="descendantText" presStyleLbl="alignAcc1" presStyleIdx="2" presStyleCnt="5">
        <dgm:presLayoutVars>
          <dgm:bulletEnabled val="1"/>
        </dgm:presLayoutVars>
      </dgm:prSet>
      <dgm:spPr/>
      <dgm:t>
        <a:bodyPr/>
        <a:lstStyle/>
        <a:p>
          <a:endParaRPr lang="en-GB"/>
        </a:p>
      </dgm:t>
    </dgm:pt>
    <dgm:pt modelId="{1561E3EF-A7BA-4A34-B2DC-54395F019E50}" type="pres">
      <dgm:prSet presAssocID="{42735147-EB9C-43B4-931C-544A6D996398}" presName="sp" presStyleCnt="0"/>
      <dgm:spPr/>
    </dgm:pt>
    <dgm:pt modelId="{FE59956E-46DE-41CD-95D1-697AF950D5D6}" type="pres">
      <dgm:prSet presAssocID="{FEF13C26-D6BE-44B4-B28F-5D115AE7AB9C}" presName="composite" presStyleCnt="0"/>
      <dgm:spPr/>
    </dgm:pt>
    <dgm:pt modelId="{188CCEA7-3E06-4CB0-9F8B-04B8A4051DD0}" type="pres">
      <dgm:prSet presAssocID="{FEF13C26-D6BE-44B4-B28F-5D115AE7AB9C}" presName="parentText" presStyleLbl="alignNode1" presStyleIdx="3" presStyleCnt="5">
        <dgm:presLayoutVars>
          <dgm:chMax val="1"/>
          <dgm:bulletEnabled val="1"/>
        </dgm:presLayoutVars>
      </dgm:prSet>
      <dgm:spPr/>
      <dgm:t>
        <a:bodyPr/>
        <a:lstStyle/>
        <a:p>
          <a:endParaRPr lang="en-GB"/>
        </a:p>
      </dgm:t>
    </dgm:pt>
    <dgm:pt modelId="{26EECFA1-A1FA-454B-853E-D1C52AB05977}" type="pres">
      <dgm:prSet presAssocID="{FEF13C26-D6BE-44B4-B28F-5D115AE7AB9C}" presName="descendantText" presStyleLbl="alignAcc1" presStyleIdx="3" presStyleCnt="5">
        <dgm:presLayoutVars>
          <dgm:bulletEnabled val="1"/>
        </dgm:presLayoutVars>
      </dgm:prSet>
      <dgm:spPr/>
      <dgm:t>
        <a:bodyPr/>
        <a:lstStyle/>
        <a:p>
          <a:endParaRPr lang="en-GB"/>
        </a:p>
      </dgm:t>
    </dgm:pt>
    <dgm:pt modelId="{30003045-022A-41C9-B466-3C1092E130F7}" type="pres">
      <dgm:prSet presAssocID="{4C3A8DA4-3F27-4C2C-BC45-8F1DA6FEAE58}" presName="sp" presStyleCnt="0"/>
      <dgm:spPr/>
    </dgm:pt>
    <dgm:pt modelId="{BA03D6CC-B83B-41ED-A671-1C348DF21AAE}" type="pres">
      <dgm:prSet presAssocID="{9D3379AC-6E30-4CF3-83CD-287B8B6D08CE}" presName="composite" presStyleCnt="0"/>
      <dgm:spPr/>
    </dgm:pt>
    <dgm:pt modelId="{68A6955A-8AE7-4197-BB83-4D52513C0DDB}" type="pres">
      <dgm:prSet presAssocID="{9D3379AC-6E30-4CF3-83CD-287B8B6D08CE}" presName="parentText" presStyleLbl="alignNode1" presStyleIdx="4" presStyleCnt="5">
        <dgm:presLayoutVars>
          <dgm:chMax val="1"/>
          <dgm:bulletEnabled val="1"/>
        </dgm:presLayoutVars>
      </dgm:prSet>
      <dgm:spPr/>
      <dgm:t>
        <a:bodyPr/>
        <a:lstStyle/>
        <a:p>
          <a:endParaRPr lang="en-GB"/>
        </a:p>
      </dgm:t>
    </dgm:pt>
    <dgm:pt modelId="{7702422B-4068-44E7-8FB9-727199423924}" type="pres">
      <dgm:prSet presAssocID="{9D3379AC-6E30-4CF3-83CD-287B8B6D08CE}" presName="descendantText" presStyleLbl="alignAcc1" presStyleIdx="4" presStyleCnt="5">
        <dgm:presLayoutVars>
          <dgm:bulletEnabled val="1"/>
        </dgm:presLayoutVars>
      </dgm:prSet>
      <dgm:spPr/>
      <dgm:t>
        <a:bodyPr/>
        <a:lstStyle/>
        <a:p>
          <a:endParaRPr lang="en-GB"/>
        </a:p>
      </dgm:t>
    </dgm:pt>
  </dgm:ptLst>
  <dgm:cxnLst>
    <dgm:cxn modelId="{713CAAEC-FA8F-45ED-B60B-01927B56E394}" srcId="{87B6D3DA-3D07-41B1-94D1-347AE2F5CCAB}" destId="{FEF13C26-D6BE-44B4-B28F-5D115AE7AB9C}" srcOrd="3" destOrd="0" parTransId="{D6A288B6-6AF0-4AAB-B2EA-DA485DE8D59A}" sibTransId="{4C3A8DA4-3F27-4C2C-BC45-8F1DA6FEAE58}"/>
    <dgm:cxn modelId="{F9EBCC4B-C668-4A1F-94C1-7EA647A7B98B}" srcId="{FEF13C26-D6BE-44B4-B28F-5D115AE7AB9C}" destId="{1E42FBC1-F27A-4A17-A413-0C11C1DD9ED5}" srcOrd="0" destOrd="0" parTransId="{B6ABDDFC-B4E5-4387-A523-8CD70C5C6A77}" sibTransId="{DD71CECF-FB42-4540-AB66-B7AE6413E468}"/>
    <dgm:cxn modelId="{19FECB0C-5DA1-46EE-A24C-054436793513}" srcId="{87B6D3DA-3D07-41B1-94D1-347AE2F5CCAB}" destId="{9D3379AC-6E30-4CF3-83CD-287B8B6D08CE}" srcOrd="4" destOrd="0" parTransId="{B12E7C00-0349-4041-A635-5119265392AC}" sibTransId="{3F65C022-8016-41CA-9120-211B7FB447D0}"/>
    <dgm:cxn modelId="{E8ABE09F-BACE-45C6-B4AC-9E29D930FFC1}" srcId="{8B8B0529-C04F-4C13-809D-2A73C6CC6BED}" destId="{1CD10091-8DB7-4CA1-85FE-CA80F98411C6}" srcOrd="0" destOrd="0" parTransId="{E6175EE8-AFB9-45ED-8E92-6E25BE49A8CD}" sibTransId="{0BCB99C9-B8EB-44FE-9700-FFE388C8EE1F}"/>
    <dgm:cxn modelId="{E293EA98-981E-4E15-8E97-602BD0B368EB}" srcId="{0B7DD386-B09B-4F6B-9851-C8D055D6F76D}" destId="{6932A9BF-55DB-4677-BE1E-DB9A00B21465}" srcOrd="0" destOrd="0" parTransId="{9BE6D640-5EE0-4BD4-ADB0-D5CE54E87C4A}" sibTransId="{1C2BF85D-53DA-46DD-9CF0-97B7A90FBC09}"/>
    <dgm:cxn modelId="{6FD03D52-69DC-4FB5-A204-8E491F455D34}" type="presOf" srcId="{FEF13C26-D6BE-44B4-B28F-5D115AE7AB9C}" destId="{188CCEA7-3E06-4CB0-9F8B-04B8A4051DD0}" srcOrd="0" destOrd="0" presId="urn:microsoft.com/office/officeart/2005/8/layout/chevron2"/>
    <dgm:cxn modelId="{0ED44808-23E9-4111-A2D5-E0AA64AC2B9B}" type="presOf" srcId="{9D3379AC-6E30-4CF3-83CD-287B8B6D08CE}" destId="{68A6955A-8AE7-4197-BB83-4D52513C0DDB}" srcOrd="0" destOrd="0" presId="urn:microsoft.com/office/officeart/2005/8/layout/chevron2"/>
    <dgm:cxn modelId="{E40BC780-C1EB-4AF2-BD40-10705F3DE2B3}" type="presOf" srcId="{9972C6CB-55AD-4C58-95DE-FCE372D37E2E}" destId="{3956B990-1026-48D2-8CC5-A894B7D0BC5B}" srcOrd="0" destOrd="0" presId="urn:microsoft.com/office/officeart/2005/8/layout/chevron2"/>
    <dgm:cxn modelId="{365FEE7E-A29E-4F9A-B628-1A4DAFC336D2}" srcId="{9D3379AC-6E30-4CF3-83CD-287B8B6D08CE}" destId="{0AF7128F-64EF-48F0-A2AD-1B0F491112E6}" srcOrd="0" destOrd="0" parTransId="{765D9B1D-D49E-4FC6-A68E-977C5687C2A9}" sibTransId="{BAE7828D-2A14-418B-91A7-2D011A682620}"/>
    <dgm:cxn modelId="{831CFB70-0470-41A5-B897-3FDFB6A48292}" type="presOf" srcId="{6932A9BF-55DB-4677-BE1E-DB9A00B21465}" destId="{3A086780-C6EA-461A-8437-1C22122B7F40}" srcOrd="0" destOrd="0" presId="urn:microsoft.com/office/officeart/2005/8/layout/chevron2"/>
    <dgm:cxn modelId="{12351C92-5F06-4F4D-A915-E381FBD7FFAA}" type="presOf" srcId="{87B6D3DA-3D07-41B1-94D1-347AE2F5CCAB}" destId="{2C76EC15-185C-491C-8CCE-5B5D6B5725B9}" srcOrd="0" destOrd="0" presId="urn:microsoft.com/office/officeart/2005/8/layout/chevron2"/>
    <dgm:cxn modelId="{9C90A28F-B74D-4E7B-B1BF-DBB25E681475}" type="presOf" srcId="{1E42FBC1-F27A-4A17-A413-0C11C1DD9ED5}" destId="{26EECFA1-A1FA-454B-853E-D1C52AB05977}" srcOrd="0" destOrd="0" presId="urn:microsoft.com/office/officeart/2005/8/layout/chevron2"/>
    <dgm:cxn modelId="{C7004BF5-DAD6-4D45-A654-9D911233BCD1}" type="presOf" srcId="{8B8B0529-C04F-4C13-809D-2A73C6CC6BED}" destId="{E0454BB4-CAD9-4EBE-A822-1AD549A76FBD}" srcOrd="0" destOrd="0" presId="urn:microsoft.com/office/officeart/2005/8/layout/chevron2"/>
    <dgm:cxn modelId="{A1CC21A1-7F44-469F-AFBA-F5F05A51BB29}" type="presOf" srcId="{1CD10091-8DB7-4CA1-85FE-CA80F98411C6}" destId="{C1D373CE-AF7E-4CD7-B5A2-D7E1087F836D}" srcOrd="0" destOrd="0" presId="urn:microsoft.com/office/officeart/2005/8/layout/chevron2"/>
    <dgm:cxn modelId="{856CF133-5E3C-4FE7-B663-AAEB6F4A8C6C}" srcId="{AAF317B9-B366-431E-A3D9-84CD69E0A50A}" destId="{9972C6CB-55AD-4C58-95DE-FCE372D37E2E}" srcOrd="0" destOrd="0" parTransId="{3CFD8F9F-EA76-493C-B1A7-514FD2F0711C}" sibTransId="{93BAFA92-6808-43AD-ABFA-44E34A5075EF}"/>
    <dgm:cxn modelId="{D397834D-28F7-4FBE-B5A0-F16607FC3AD9}" srcId="{87B6D3DA-3D07-41B1-94D1-347AE2F5CCAB}" destId="{AAF317B9-B366-431E-A3D9-84CD69E0A50A}" srcOrd="2" destOrd="0" parTransId="{C1C981B1-9195-4EE4-924F-C021D49207FA}" sibTransId="{42735147-EB9C-43B4-931C-544A6D996398}"/>
    <dgm:cxn modelId="{A6EB38B9-F360-46DB-8FB6-ADE53B7248B5}" srcId="{87B6D3DA-3D07-41B1-94D1-347AE2F5CCAB}" destId="{0B7DD386-B09B-4F6B-9851-C8D055D6F76D}" srcOrd="1" destOrd="0" parTransId="{CF21A547-EF68-4739-BD9E-C5565C6519CE}" sibTransId="{CAFD3520-24F2-4E59-844E-B1AF2537C8AF}"/>
    <dgm:cxn modelId="{47429E82-DD14-451E-9DDA-8FBAD3DA74A8}" srcId="{87B6D3DA-3D07-41B1-94D1-347AE2F5CCAB}" destId="{8B8B0529-C04F-4C13-809D-2A73C6CC6BED}" srcOrd="0" destOrd="0" parTransId="{5742A9F3-0B9F-4CD2-AE97-C967A2F842CF}" sibTransId="{249A23FC-9349-4352-92E5-DA052294110D}"/>
    <dgm:cxn modelId="{37A97C0A-9EDB-4A3C-A5E9-135E981EFFA4}" type="presOf" srcId="{0AF7128F-64EF-48F0-A2AD-1B0F491112E6}" destId="{7702422B-4068-44E7-8FB9-727199423924}" srcOrd="0" destOrd="0" presId="urn:microsoft.com/office/officeart/2005/8/layout/chevron2"/>
    <dgm:cxn modelId="{BBF9A203-10F3-4B1C-A704-1E15BFA3EF16}" type="presOf" srcId="{AAF317B9-B366-431E-A3D9-84CD69E0A50A}" destId="{4BC79AA0-8DE3-4860-B6DB-777965625927}" srcOrd="0" destOrd="0" presId="urn:microsoft.com/office/officeart/2005/8/layout/chevron2"/>
    <dgm:cxn modelId="{A182FA0E-32C5-4F0A-9AF3-F6A6DD0666B0}" type="presOf" srcId="{0B7DD386-B09B-4F6B-9851-C8D055D6F76D}" destId="{1FF77A76-3C7D-42A3-8ADE-3EB0A1E07F1E}" srcOrd="0" destOrd="0" presId="urn:microsoft.com/office/officeart/2005/8/layout/chevron2"/>
    <dgm:cxn modelId="{50435CE8-5D73-4754-B82C-773BF4F5A449}" type="presParOf" srcId="{2C76EC15-185C-491C-8CCE-5B5D6B5725B9}" destId="{1A4D9603-FE10-4F30-9EA8-CBA23554E5A1}" srcOrd="0" destOrd="0" presId="urn:microsoft.com/office/officeart/2005/8/layout/chevron2"/>
    <dgm:cxn modelId="{52FB7D8C-5BBE-4656-A3B7-F07DFF2A82B8}" type="presParOf" srcId="{1A4D9603-FE10-4F30-9EA8-CBA23554E5A1}" destId="{E0454BB4-CAD9-4EBE-A822-1AD549A76FBD}" srcOrd="0" destOrd="0" presId="urn:microsoft.com/office/officeart/2005/8/layout/chevron2"/>
    <dgm:cxn modelId="{568F212F-94D1-412B-8D7E-B839884B4562}" type="presParOf" srcId="{1A4D9603-FE10-4F30-9EA8-CBA23554E5A1}" destId="{C1D373CE-AF7E-4CD7-B5A2-D7E1087F836D}" srcOrd="1" destOrd="0" presId="urn:microsoft.com/office/officeart/2005/8/layout/chevron2"/>
    <dgm:cxn modelId="{874F3E73-ABCE-4558-921C-8475DBDE5348}" type="presParOf" srcId="{2C76EC15-185C-491C-8CCE-5B5D6B5725B9}" destId="{1C2DBD7B-E071-47D4-9685-C91B1F654235}" srcOrd="1" destOrd="0" presId="urn:microsoft.com/office/officeart/2005/8/layout/chevron2"/>
    <dgm:cxn modelId="{80B9A934-7880-42B2-B5C4-84D2163EE410}" type="presParOf" srcId="{2C76EC15-185C-491C-8CCE-5B5D6B5725B9}" destId="{F9C3FB2F-AAED-4DC7-8870-1532C944BFDB}" srcOrd="2" destOrd="0" presId="urn:microsoft.com/office/officeart/2005/8/layout/chevron2"/>
    <dgm:cxn modelId="{03206C1B-3A7C-4FD4-B24D-8F9953993E34}" type="presParOf" srcId="{F9C3FB2F-AAED-4DC7-8870-1532C944BFDB}" destId="{1FF77A76-3C7D-42A3-8ADE-3EB0A1E07F1E}" srcOrd="0" destOrd="0" presId="urn:microsoft.com/office/officeart/2005/8/layout/chevron2"/>
    <dgm:cxn modelId="{B4FE6246-BF25-4D78-868B-48EA00AA6376}" type="presParOf" srcId="{F9C3FB2F-AAED-4DC7-8870-1532C944BFDB}" destId="{3A086780-C6EA-461A-8437-1C22122B7F40}" srcOrd="1" destOrd="0" presId="urn:microsoft.com/office/officeart/2005/8/layout/chevron2"/>
    <dgm:cxn modelId="{43751B6F-4441-461E-8201-174911B529E3}" type="presParOf" srcId="{2C76EC15-185C-491C-8CCE-5B5D6B5725B9}" destId="{91F8ADC1-CD18-460E-A62E-CBCAF1261EE3}" srcOrd="3" destOrd="0" presId="urn:microsoft.com/office/officeart/2005/8/layout/chevron2"/>
    <dgm:cxn modelId="{83982156-79F5-4C69-9F54-30EB3425FC8F}" type="presParOf" srcId="{2C76EC15-185C-491C-8CCE-5B5D6B5725B9}" destId="{5BA4D421-5A79-47F8-864E-F274B25ED275}" srcOrd="4" destOrd="0" presId="urn:microsoft.com/office/officeart/2005/8/layout/chevron2"/>
    <dgm:cxn modelId="{545F9782-7F4B-46A5-8452-B22FB994AA63}" type="presParOf" srcId="{5BA4D421-5A79-47F8-864E-F274B25ED275}" destId="{4BC79AA0-8DE3-4860-B6DB-777965625927}" srcOrd="0" destOrd="0" presId="urn:microsoft.com/office/officeart/2005/8/layout/chevron2"/>
    <dgm:cxn modelId="{9799FC23-2AE8-42DB-BF8D-BD3037072433}" type="presParOf" srcId="{5BA4D421-5A79-47F8-864E-F274B25ED275}" destId="{3956B990-1026-48D2-8CC5-A894B7D0BC5B}" srcOrd="1" destOrd="0" presId="urn:microsoft.com/office/officeart/2005/8/layout/chevron2"/>
    <dgm:cxn modelId="{52434B7A-73BD-43E7-80F4-7B92CD650A9B}" type="presParOf" srcId="{2C76EC15-185C-491C-8CCE-5B5D6B5725B9}" destId="{1561E3EF-A7BA-4A34-B2DC-54395F019E50}" srcOrd="5" destOrd="0" presId="urn:microsoft.com/office/officeart/2005/8/layout/chevron2"/>
    <dgm:cxn modelId="{87B80C8D-95F6-4285-86D1-156C9A317A2A}" type="presParOf" srcId="{2C76EC15-185C-491C-8CCE-5B5D6B5725B9}" destId="{FE59956E-46DE-41CD-95D1-697AF950D5D6}" srcOrd="6" destOrd="0" presId="urn:microsoft.com/office/officeart/2005/8/layout/chevron2"/>
    <dgm:cxn modelId="{E708F958-2581-4B62-B948-2B6B02B39B09}" type="presParOf" srcId="{FE59956E-46DE-41CD-95D1-697AF950D5D6}" destId="{188CCEA7-3E06-4CB0-9F8B-04B8A4051DD0}" srcOrd="0" destOrd="0" presId="urn:microsoft.com/office/officeart/2005/8/layout/chevron2"/>
    <dgm:cxn modelId="{4D81434B-0D31-4BFC-985C-9131EF74B2F2}" type="presParOf" srcId="{FE59956E-46DE-41CD-95D1-697AF950D5D6}" destId="{26EECFA1-A1FA-454B-853E-D1C52AB05977}" srcOrd="1" destOrd="0" presId="urn:microsoft.com/office/officeart/2005/8/layout/chevron2"/>
    <dgm:cxn modelId="{4CBDDDB3-EAC6-4B1A-8A73-E497A13B0A5E}" type="presParOf" srcId="{2C76EC15-185C-491C-8CCE-5B5D6B5725B9}" destId="{30003045-022A-41C9-B466-3C1092E130F7}" srcOrd="7" destOrd="0" presId="urn:microsoft.com/office/officeart/2005/8/layout/chevron2"/>
    <dgm:cxn modelId="{81FC911D-7098-4E95-9D3C-30CFFCB78C6B}" type="presParOf" srcId="{2C76EC15-185C-491C-8CCE-5B5D6B5725B9}" destId="{BA03D6CC-B83B-41ED-A671-1C348DF21AAE}" srcOrd="8" destOrd="0" presId="urn:microsoft.com/office/officeart/2005/8/layout/chevron2"/>
    <dgm:cxn modelId="{20AA7FBC-A292-4E07-9297-B0B60B54AA19}" type="presParOf" srcId="{BA03D6CC-B83B-41ED-A671-1C348DF21AAE}" destId="{68A6955A-8AE7-4197-BB83-4D52513C0DDB}" srcOrd="0" destOrd="0" presId="urn:microsoft.com/office/officeart/2005/8/layout/chevron2"/>
    <dgm:cxn modelId="{D6F23B89-30AE-4959-B73C-8210425BE65B}" type="presParOf" srcId="{BA03D6CC-B83B-41ED-A671-1C348DF21AAE}" destId="{7702422B-4068-44E7-8FB9-72719942392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4421D-638B-409B-9A0A-D2B67FC28B97}">
      <dsp:nvSpPr>
        <dsp:cNvPr id="0" name=""/>
        <dsp:cNvSpPr/>
      </dsp:nvSpPr>
      <dsp:spPr>
        <a:xfrm>
          <a:off x="3494363" y="2473963"/>
          <a:ext cx="2122679" cy="1631036"/>
        </a:xfrm>
        <a:prstGeom prst="ellipse">
          <a:avLst/>
        </a:prstGeom>
        <a:solidFill>
          <a:schemeClr val="accent4">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b="1" kern="1200" dirty="0" smtClean="0">
              <a:effectLst>
                <a:outerShdw blurRad="38100" dist="38100" dir="2700000" algn="tl">
                  <a:srgbClr val="000000">
                    <a:alpha val="43137"/>
                  </a:srgbClr>
                </a:outerShdw>
              </a:effectLst>
            </a:rPr>
            <a:t>Physical science</a:t>
          </a:r>
          <a:endParaRPr lang="en-GB" sz="3000" b="1" kern="1200" baseline="-25000" dirty="0">
            <a:effectLst>
              <a:outerShdw blurRad="38100" dist="38100" dir="2700000" algn="tl">
                <a:srgbClr val="000000">
                  <a:alpha val="43137"/>
                </a:srgbClr>
              </a:outerShdw>
            </a:effectLst>
          </a:endParaRPr>
        </a:p>
      </dsp:txBody>
      <dsp:txXfrm>
        <a:off x="3805222" y="2712823"/>
        <a:ext cx="1500961" cy="1153316"/>
      </dsp:txXfrm>
    </dsp:sp>
    <dsp:sp modelId="{EF464353-3D05-421E-9333-7D8AC2460FB4}">
      <dsp:nvSpPr>
        <dsp:cNvPr id="0" name=""/>
        <dsp:cNvSpPr/>
      </dsp:nvSpPr>
      <dsp:spPr>
        <a:xfrm rot="16200000">
          <a:off x="4148070" y="2050220"/>
          <a:ext cx="815265" cy="32221"/>
        </a:xfrm>
        <a:custGeom>
          <a:avLst/>
          <a:gdLst/>
          <a:ahLst/>
          <a:cxnLst/>
          <a:rect l="0" t="0" r="0" b="0"/>
          <a:pathLst>
            <a:path>
              <a:moveTo>
                <a:pt x="0" y="16110"/>
              </a:moveTo>
              <a:lnTo>
                <a:pt x="815265" y="16110"/>
              </a:lnTo>
            </a:path>
          </a:pathLst>
        </a:custGeom>
        <a:noFill/>
        <a:ln w="15875"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kern="1200" dirty="0">
            <a:solidFill>
              <a:sysClr val="windowText" lastClr="000000"/>
            </a:solidFill>
            <a:effectLst>
              <a:outerShdw blurRad="38100" dist="38100" dir="2700000" algn="tl">
                <a:srgbClr val="000000">
                  <a:alpha val="43137"/>
                </a:srgbClr>
              </a:outerShdw>
            </a:effectLst>
          </a:endParaRPr>
        </a:p>
      </dsp:txBody>
      <dsp:txXfrm>
        <a:off x="4535321" y="2045949"/>
        <a:ext cx="40763" cy="40763"/>
      </dsp:txXfrm>
    </dsp:sp>
    <dsp:sp modelId="{A41046A3-96EB-46CD-9144-AC570618F7E7}">
      <dsp:nvSpPr>
        <dsp:cNvPr id="0" name=""/>
        <dsp:cNvSpPr/>
      </dsp:nvSpPr>
      <dsp:spPr>
        <a:xfrm>
          <a:off x="3740185" y="27661"/>
          <a:ext cx="1631036" cy="1631036"/>
        </a:xfrm>
        <a:prstGeom prst="ellipse">
          <a:avLst/>
        </a:prstGeom>
        <a:solidFill>
          <a:schemeClr val="accent4">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33425">
            <a:lnSpc>
              <a:spcPct val="90000"/>
            </a:lnSpc>
            <a:spcBef>
              <a:spcPct val="0"/>
            </a:spcBef>
            <a:spcAft>
              <a:spcPct val="35000"/>
            </a:spcAft>
          </a:pPr>
          <a:r>
            <a:rPr lang="en-GB" sz="1650" kern="1200" smtClean="0">
              <a:effectLst>
                <a:outerShdw blurRad="38100" dist="38100" dir="2700000" algn="tl">
                  <a:srgbClr val="000000">
                    <a:alpha val="43137"/>
                  </a:srgbClr>
                </a:outerShdw>
              </a:effectLst>
            </a:rPr>
            <a:t>Asset maintenance and performance</a:t>
          </a:r>
          <a:endParaRPr lang="en-GB" sz="1650" kern="1200" dirty="0">
            <a:effectLst>
              <a:outerShdw blurRad="38100" dist="38100" dir="2700000" algn="tl">
                <a:srgbClr val="000000">
                  <a:alpha val="43137"/>
                </a:srgbClr>
              </a:outerShdw>
            </a:effectLst>
          </a:endParaRPr>
        </a:p>
      </dsp:txBody>
      <dsp:txXfrm>
        <a:off x="3979045" y="266521"/>
        <a:ext cx="1153316" cy="1153316"/>
      </dsp:txXfrm>
    </dsp:sp>
    <dsp:sp modelId="{1FE8A79C-AF38-4618-BB50-5B1AB6834AD8}">
      <dsp:nvSpPr>
        <dsp:cNvPr id="0" name=""/>
        <dsp:cNvSpPr/>
      </dsp:nvSpPr>
      <dsp:spPr>
        <a:xfrm rot="19285714">
          <a:off x="5216970" y="2471347"/>
          <a:ext cx="688876" cy="32221"/>
        </a:xfrm>
        <a:custGeom>
          <a:avLst/>
          <a:gdLst/>
          <a:ahLst/>
          <a:cxnLst/>
          <a:rect l="0" t="0" r="0" b="0"/>
          <a:pathLst>
            <a:path>
              <a:moveTo>
                <a:pt x="0" y="16110"/>
              </a:moveTo>
              <a:lnTo>
                <a:pt x="688876" y="16110"/>
              </a:lnTo>
            </a:path>
          </a:pathLst>
        </a:custGeom>
        <a:noFill/>
        <a:ln w="15875"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kern="1200" dirty="0">
            <a:solidFill>
              <a:sysClr val="windowText" lastClr="000000"/>
            </a:solidFill>
            <a:effectLst>
              <a:outerShdw blurRad="38100" dist="38100" dir="2700000" algn="tl">
                <a:srgbClr val="000000">
                  <a:alpha val="43137"/>
                </a:srgbClr>
              </a:outerShdw>
            </a:effectLst>
          </a:endParaRPr>
        </a:p>
      </dsp:txBody>
      <dsp:txXfrm>
        <a:off x="5544186" y="2470236"/>
        <a:ext cx="34443" cy="34443"/>
      </dsp:txXfrm>
    </dsp:sp>
    <dsp:sp modelId="{8B5953E1-4888-4670-8FF0-0EA031F5177E}">
      <dsp:nvSpPr>
        <dsp:cNvPr id="0" name=""/>
        <dsp:cNvSpPr/>
      </dsp:nvSpPr>
      <dsp:spPr>
        <a:xfrm>
          <a:off x="5652781" y="948719"/>
          <a:ext cx="1631036" cy="1631036"/>
        </a:xfrm>
        <a:prstGeom prst="ellipse">
          <a:avLst/>
        </a:prstGeom>
        <a:solidFill>
          <a:schemeClr val="accent4">
            <a:shade val="80000"/>
            <a:hueOff val="-48303"/>
            <a:satOff val="-1880"/>
            <a:lumOff val="45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smtClean="0">
              <a:effectLst>
                <a:outerShdw blurRad="38100" dist="38100" dir="2700000" algn="tl">
                  <a:srgbClr val="000000">
                    <a:alpha val="43137"/>
                  </a:srgbClr>
                </a:outerShdw>
              </a:effectLst>
            </a:rPr>
            <a:t>Climate change impacts</a:t>
          </a:r>
          <a:endParaRPr lang="en-GB" sz="1800" kern="1200" dirty="0">
            <a:effectLst>
              <a:outerShdw blurRad="38100" dist="38100" dir="2700000" algn="tl">
                <a:srgbClr val="000000">
                  <a:alpha val="43137"/>
                </a:srgbClr>
              </a:outerShdw>
            </a:effectLst>
          </a:endParaRPr>
        </a:p>
      </dsp:txBody>
      <dsp:txXfrm>
        <a:off x="5891641" y="1187579"/>
        <a:ext cx="1153316" cy="1153316"/>
      </dsp:txXfrm>
    </dsp:sp>
    <dsp:sp modelId="{586E47B3-49F2-434D-AE4B-C09982EDD453}">
      <dsp:nvSpPr>
        <dsp:cNvPr id="0" name=""/>
        <dsp:cNvSpPr/>
      </dsp:nvSpPr>
      <dsp:spPr>
        <a:xfrm rot="771429">
          <a:off x="5565745" y="3570920"/>
          <a:ext cx="587215" cy="32221"/>
        </a:xfrm>
        <a:custGeom>
          <a:avLst/>
          <a:gdLst/>
          <a:ahLst/>
          <a:cxnLst/>
          <a:rect l="0" t="0" r="0" b="0"/>
          <a:pathLst>
            <a:path>
              <a:moveTo>
                <a:pt x="0" y="16110"/>
              </a:moveTo>
              <a:lnTo>
                <a:pt x="587215" y="16110"/>
              </a:lnTo>
            </a:path>
          </a:pathLst>
        </a:custGeom>
        <a:noFill/>
        <a:ln w="15875"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effectLst>
              <a:outerShdw blurRad="38100" dist="38100" dir="2700000" algn="tl">
                <a:srgbClr val="000000">
                  <a:alpha val="43137"/>
                </a:srgbClr>
              </a:outerShdw>
            </a:effectLst>
          </a:endParaRPr>
        </a:p>
      </dsp:txBody>
      <dsp:txXfrm>
        <a:off x="5844673" y="3572351"/>
        <a:ext cx="29360" cy="29360"/>
      </dsp:txXfrm>
    </dsp:sp>
    <dsp:sp modelId="{BF39AC29-652C-408C-857D-BC52FB2EBC9D}">
      <dsp:nvSpPr>
        <dsp:cNvPr id="0" name=""/>
        <dsp:cNvSpPr/>
      </dsp:nvSpPr>
      <dsp:spPr>
        <a:xfrm>
          <a:off x="6125153" y="3018317"/>
          <a:ext cx="1631036" cy="1631036"/>
        </a:xfrm>
        <a:prstGeom prst="ellipse">
          <a:avLst/>
        </a:prstGeom>
        <a:solidFill>
          <a:schemeClr val="accent4">
            <a:shade val="80000"/>
            <a:hueOff val="-96606"/>
            <a:satOff val="-3759"/>
            <a:lumOff val="914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smtClean="0">
              <a:effectLst>
                <a:outerShdw blurRad="38100" dist="38100" dir="2700000" algn="tl">
                  <a:srgbClr val="000000">
                    <a:alpha val="43137"/>
                  </a:srgbClr>
                </a:outerShdw>
              </a:effectLst>
            </a:rPr>
            <a:t>Future land use and climate</a:t>
          </a:r>
          <a:endParaRPr lang="en-GB" sz="1800" kern="1200" dirty="0">
            <a:effectLst>
              <a:outerShdw blurRad="38100" dist="38100" dir="2700000" algn="tl">
                <a:srgbClr val="000000">
                  <a:alpha val="43137"/>
                </a:srgbClr>
              </a:outerShdw>
            </a:effectLst>
          </a:endParaRPr>
        </a:p>
      </dsp:txBody>
      <dsp:txXfrm>
        <a:off x="6364013" y="3257177"/>
        <a:ext cx="1153316" cy="1153316"/>
      </dsp:txXfrm>
    </dsp:sp>
    <dsp:sp modelId="{A41CB42B-EFF8-4A8E-9570-3CFB54B91346}">
      <dsp:nvSpPr>
        <dsp:cNvPr id="0" name=""/>
        <dsp:cNvSpPr/>
      </dsp:nvSpPr>
      <dsp:spPr>
        <a:xfrm rot="3857143">
          <a:off x="4702710" y="4390431"/>
          <a:ext cx="781881" cy="32221"/>
        </a:xfrm>
        <a:custGeom>
          <a:avLst/>
          <a:gdLst/>
          <a:ahLst/>
          <a:cxnLst/>
          <a:rect l="0" t="0" r="0" b="0"/>
          <a:pathLst>
            <a:path>
              <a:moveTo>
                <a:pt x="0" y="16110"/>
              </a:moveTo>
              <a:lnTo>
                <a:pt x="781881" y="16110"/>
              </a:lnTo>
            </a:path>
          </a:pathLst>
        </a:custGeom>
        <a:noFill/>
        <a:ln w="15875"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kern="1200" dirty="0">
            <a:solidFill>
              <a:sysClr val="windowText" lastClr="000000"/>
            </a:solidFill>
            <a:effectLst>
              <a:outerShdw blurRad="38100" dist="38100" dir="2700000" algn="tl">
                <a:srgbClr val="000000">
                  <a:alpha val="43137"/>
                </a:srgbClr>
              </a:outerShdw>
            </a:effectLst>
          </a:endParaRPr>
        </a:p>
      </dsp:txBody>
      <dsp:txXfrm>
        <a:off x="5074104" y="4386994"/>
        <a:ext cx="39094" cy="39094"/>
      </dsp:txXfrm>
    </dsp:sp>
    <dsp:sp modelId="{62029252-8544-4401-8BCA-2B90F18D4962}">
      <dsp:nvSpPr>
        <dsp:cNvPr id="0" name=""/>
        <dsp:cNvSpPr/>
      </dsp:nvSpPr>
      <dsp:spPr>
        <a:xfrm>
          <a:off x="4801595" y="4678005"/>
          <a:ext cx="1631036" cy="1631036"/>
        </a:xfrm>
        <a:prstGeom prst="ellipse">
          <a:avLst/>
        </a:prstGeom>
        <a:solidFill>
          <a:schemeClr val="accent4">
            <a:shade val="80000"/>
            <a:hueOff val="-144909"/>
            <a:satOff val="-5639"/>
            <a:lumOff val="137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smtClean="0">
              <a:effectLst>
                <a:outerShdw blurRad="38100" dist="38100" dir="2700000" algn="tl">
                  <a:srgbClr val="000000">
                    <a:alpha val="43137"/>
                  </a:srgbClr>
                </a:outerShdw>
              </a:effectLst>
            </a:rPr>
            <a:t>Modelling</a:t>
          </a:r>
          <a:endParaRPr lang="en-GB" sz="1800" kern="1200" dirty="0">
            <a:effectLst>
              <a:outerShdw blurRad="38100" dist="38100" dir="2700000" algn="tl">
                <a:srgbClr val="000000">
                  <a:alpha val="43137"/>
                </a:srgbClr>
              </a:outerShdw>
            </a:effectLst>
          </a:endParaRPr>
        </a:p>
      </dsp:txBody>
      <dsp:txXfrm>
        <a:off x="5040455" y="4916865"/>
        <a:ext cx="1153316" cy="1153316"/>
      </dsp:txXfrm>
    </dsp:sp>
    <dsp:sp modelId="{483D658B-E9C1-4F50-95EB-260DFFD4F116}">
      <dsp:nvSpPr>
        <dsp:cNvPr id="0" name=""/>
        <dsp:cNvSpPr/>
      </dsp:nvSpPr>
      <dsp:spPr>
        <a:xfrm rot="6942857">
          <a:off x="3626815" y="4390431"/>
          <a:ext cx="781881" cy="32221"/>
        </a:xfrm>
        <a:custGeom>
          <a:avLst/>
          <a:gdLst/>
          <a:ahLst/>
          <a:cxnLst/>
          <a:rect l="0" t="0" r="0" b="0"/>
          <a:pathLst>
            <a:path>
              <a:moveTo>
                <a:pt x="0" y="16110"/>
              </a:moveTo>
              <a:lnTo>
                <a:pt x="781881" y="16110"/>
              </a:lnTo>
            </a:path>
          </a:pathLst>
        </a:custGeom>
        <a:noFill/>
        <a:ln w="15875"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dirty="0">
            <a:effectLst>
              <a:outerShdw blurRad="38100" dist="38100" dir="2700000" algn="tl">
                <a:srgbClr val="000000">
                  <a:alpha val="43137"/>
                </a:srgbClr>
              </a:outerShdw>
            </a:effectLst>
          </a:endParaRPr>
        </a:p>
      </dsp:txBody>
      <dsp:txXfrm rot="10800000">
        <a:off x="3998208" y="4386994"/>
        <a:ext cx="39094" cy="39094"/>
      </dsp:txXfrm>
    </dsp:sp>
    <dsp:sp modelId="{DB349B2A-6370-4E5C-91A6-6293D414B31A}">
      <dsp:nvSpPr>
        <dsp:cNvPr id="0" name=""/>
        <dsp:cNvSpPr/>
      </dsp:nvSpPr>
      <dsp:spPr>
        <a:xfrm>
          <a:off x="2678774" y="4678005"/>
          <a:ext cx="1631036" cy="1631036"/>
        </a:xfrm>
        <a:prstGeom prst="ellipse">
          <a:avLst/>
        </a:prstGeom>
        <a:solidFill>
          <a:schemeClr val="accent4">
            <a:shade val="80000"/>
            <a:hueOff val="-193212"/>
            <a:satOff val="-7519"/>
            <a:lumOff val="182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smtClean="0">
              <a:effectLst>
                <a:outerShdw blurRad="38100" dist="38100" dir="2700000" algn="tl">
                  <a:srgbClr val="000000">
                    <a:alpha val="43137"/>
                  </a:srgbClr>
                </a:outerShdw>
              </a:effectLst>
            </a:rPr>
            <a:t>Lack of available space</a:t>
          </a:r>
          <a:endParaRPr lang="en-GB" sz="1800" kern="1200" dirty="0">
            <a:effectLst>
              <a:outerShdw blurRad="38100" dist="38100" dir="2700000" algn="tl">
                <a:srgbClr val="000000">
                  <a:alpha val="43137"/>
                </a:srgbClr>
              </a:outerShdw>
            </a:effectLst>
          </a:endParaRPr>
        </a:p>
      </dsp:txBody>
      <dsp:txXfrm>
        <a:off x="2917634" y="4916865"/>
        <a:ext cx="1153316" cy="1153316"/>
      </dsp:txXfrm>
    </dsp:sp>
    <dsp:sp modelId="{963E5024-C417-4392-A404-14883559745E}">
      <dsp:nvSpPr>
        <dsp:cNvPr id="0" name=""/>
        <dsp:cNvSpPr/>
      </dsp:nvSpPr>
      <dsp:spPr>
        <a:xfrm rot="10028571">
          <a:off x="2958445" y="3570920"/>
          <a:ext cx="587215" cy="32221"/>
        </a:xfrm>
        <a:custGeom>
          <a:avLst/>
          <a:gdLst/>
          <a:ahLst/>
          <a:cxnLst/>
          <a:rect l="0" t="0" r="0" b="0"/>
          <a:pathLst>
            <a:path>
              <a:moveTo>
                <a:pt x="0" y="16110"/>
              </a:moveTo>
              <a:lnTo>
                <a:pt x="587215" y="16110"/>
              </a:lnTo>
            </a:path>
          </a:pathLst>
        </a:custGeom>
        <a:noFill/>
        <a:ln w="15875"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kern="1200" dirty="0">
            <a:solidFill>
              <a:sysClr val="windowText" lastClr="000000"/>
            </a:solidFill>
            <a:effectLst>
              <a:outerShdw blurRad="38100" dist="38100" dir="2700000" algn="tl">
                <a:srgbClr val="000000">
                  <a:alpha val="43137"/>
                </a:srgbClr>
              </a:outerShdw>
            </a:effectLst>
          </a:endParaRPr>
        </a:p>
      </dsp:txBody>
      <dsp:txXfrm rot="10800000">
        <a:off x="3237373" y="3572351"/>
        <a:ext cx="29360" cy="29360"/>
      </dsp:txXfrm>
    </dsp:sp>
    <dsp:sp modelId="{CDA9FEAF-93C1-4268-97E7-DF0E82408843}">
      <dsp:nvSpPr>
        <dsp:cNvPr id="0" name=""/>
        <dsp:cNvSpPr/>
      </dsp:nvSpPr>
      <dsp:spPr>
        <a:xfrm>
          <a:off x="1355217" y="3018317"/>
          <a:ext cx="1631036" cy="1631036"/>
        </a:xfrm>
        <a:prstGeom prst="ellipse">
          <a:avLst/>
        </a:prstGeom>
        <a:solidFill>
          <a:schemeClr val="accent4">
            <a:shade val="80000"/>
            <a:hueOff val="-241515"/>
            <a:satOff val="-9398"/>
            <a:lumOff val="228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GB" sz="1800" kern="1200" smtClean="0">
              <a:effectLst>
                <a:outerShdw blurRad="38100" dist="38100" dir="2700000" algn="tl">
                  <a:srgbClr val="000000">
                    <a:alpha val="43137"/>
                  </a:srgbClr>
                </a:outerShdw>
              </a:effectLst>
            </a:rPr>
            <a:t>Natural hazards</a:t>
          </a:r>
          <a:endParaRPr lang="en-GB" sz="1800" kern="1200" dirty="0">
            <a:effectLst>
              <a:outerShdw blurRad="38100" dist="38100" dir="2700000" algn="tl">
                <a:srgbClr val="000000">
                  <a:alpha val="43137"/>
                </a:srgbClr>
              </a:outerShdw>
            </a:effectLst>
          </a:endParaRPr>
        </a:p>
      </dsp:txBody>
      <dsp:txXfrm>
        <a:off x="1594077" y="3257177"/>
        <a:ext cx="1153316" cy="1153316"/>
      </dsp:txXfrm>
    </dsp:sp>
    <dsp:sp modelId="{339EA574-E23D-4B51-A8C4-DE7887731E70}">
      <dsp:nvSpPr>
        <dsp:cNvPr id="0" name=""/>
        <dsp:cNvSpPr/>
      </dsp:nvSpPr>
      <dsp:spPr>
        <a:xfrm rot="13114286">
          <a:off x="3205559" y="2471347"/>
          <a:ext cx="688876" cy="32221"/>
        </a:xfrm>
        <a:custGeom>
          <a:avLst/>
          <a:gdLst/>
          <a:ahLst/>
          <a:cxnLst/>
          <a:rect l="0" t="0" r="0" b="0"/>
          <a:pathLst>
            <a:path>
              <a:moveTo>
                <a:pt x="0" y="16110"/>
              </a:moveTo>
              <a:lnTo>
                <a:pt x="688876" y="16110"/>
              </a:lnTo>
            </a:path>
          </a:pathLst>
        </a:custGeom>
        <a:noFill/>
        <a:ln w="15875" cap="flat" cmpd="sng" algn="ctr">
          <a:solidFill>
            <a:schemeClr val="accent4">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GB" sz="1600" kern="1200" dirty="0">
            <a:solidFill>
              <a:sysClr val="windowText" lastClr="000000"/>
            </a:solidFill>
            <a:effectLst>
              <a:outerShdw blurRad="38100" dist="38100" dir="2700000" algn="tl">
                <a:srgbClr val="000000">
                  <a:alpha val="43137"/>
                </a:srgbClr>
              </a:outerShdw>
            </a:effectLst>
          </a:endParaRPr>
        </a:p>
      </dsp:txBody>
      <dsp:txXfrm rot="10800000">
        <a:off x="3532776" y="2470236"/>
        <a:ext cx="34443" cy="34443"/>
      </dsp:txXfrm>
    </dsp:sp>
    <dsp:sp modelId="{B5B0B807-54CF-4439-ACA6-2E53265CD39F}">
      <dsp:nvSpPr>
        <dsp:cNvPr id="0" name=""/>
        <dsp:cNvSpPr/>
      </dsp:nvSpPr>
      <dsp:spPr>
        <a:xfrm>
          <a:off x="1827589" y="948719"/>
          <a:ext cx="1631036" cy="1631036"/>
        </a:xfrm>
        <a:prstGeom prst="ellipse">
          <a:avLst/>
        </a:prstGeom>
        <a:solidFill>
          <a:schemeClr val="accent4">
            <a:shade val="80000"/>
            <a:hueOff val="-289818"/>
            <a:satOff val="-11278"/>
            <a:lumOff val="274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smtClean="0">
              <a:effectLst>
                <a:outerShdw blurRad="38100" dist="38100" dir="2700000" algn="tl">
                  <a:srgbClr val="000000">
                    <a:alpha val="43137"/>
                  </a:srgbClr>
                </a:outerShdw>
              </a:effectLst>
            </a:rPr>
            <a:t>Downscaling climate projections</a:t>
          </a:r>
          <a:endParaRPr lang="en-GB" sz="1700" kern="1200" dirty="0">
            <a:effectLst>
              <a:outerShdw blurRad="38100" dist="38100" dir="2700000" algn="tl">
                <a:srgbClr val="000000">
                  <a:alpha val="43137"/>
                </a:srgbClr>
              </a:outerShdw>
            </a:effectLst>
          </a:endParaRPr>
        </a:p>
      </dsp:txBody>
      <dsp:txXfrm>
        <a:off x="2066449" y="1187579"/>
        <a:ext cx="1153316" cy="1153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4421D-638B-409B-9A0A-D2B67FC28B97}">
      <dsp:nvSpPr>
        <dsp:cNvPr id="0" name=""/>
        <dsp:cNvSpPr/>
      </dsp:nvSpPr>
      <dsp:spPr>
        <a:xfrm>
          <a:off x="3996093" y="2695521"/>
          <a:ext cx="1663641" cy="1278317"/>
        </a:xfrm>
        <a:prstGeom prst="ellipse">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b="1" kern="1200" dirty="0" smtClean="0">
              <a:effectLst>
                <a:outerShdw blurRad="38100" dist="38100" dir="2700000" algn="tl">
                  <a:srgbClr val="000000">
                    <a:alpha val="43137"/>
                  </a:srgbClr>
                </a:outerShdw>
              </a:effectLst>
            </a:rPr>
            <a:t>Socio-political</a:t>
          </a:r>
          <a:endParaRPr lang="en-GB" sz="2600" b="1" kern="1200" baseline="-25000" dirty="0">
            <a:effectLst>
              <a:outerShdw blurRad="38100" dist="38100" dir="2700000" algn="tl">
                <a:srgbClr val="000000">
                  <a:alpha val="43137"/>
                </a:srgbClr>
              </a:outerShdw>
            </a:effectLst>
          </a:endParaRPr>
        </a:p>
      </dsp:txBody>
      <dsp:txXfrm>
        <a:off x="4239728" y="2882726"/>
        <a:ext cx="1176371" cy="903907"/>
      </dsp:txXfrm>
    </dsp:sp>
    <dsp:sp modelId="{EF464353-3D05-421E-9333-7D8AC2460FB4}">
      <dsp:nvSpPr>
        <dsp:cNvPr id="0" name=""/>
        <dsp:cNvSpPr/>
      </dsp:nvSpPr>
      <dsp:spPr>
        <a:xfrm rot="16200000">
          <a:off x="4122252" y="1977862"/>
          <a:ext cx="1411323" cy="23994"/>
        </a:xfrm>
        <a:custGeom>
          <a:avLst/>
          <a:gdLst/>
          <a:ahLst/>
          <a:cxnLst/>
          <a:rect l="0" t="0" r="0" b="0"/>
          <a:pathLst>
            <a:path>
              <a:moveTo>
                <a:pt x="0" y="11997"/>
              </a:moveTo>
              <a:lnTo>
                <a:pt x="1411323" y="11997"/>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GB" sz="1500" kern="1200" dirty="0">
            <a:solidFill>
              <a:sysClr val="windowText" lastClr="000000"/>
            </a:solidFill>
            <a:effectLst>
              <a:outerShdw blurRad="38100" dist="38100" dir="2700000" algn="tl">
                <a:srgbClr val="000000">
                  <a:alpha val="43137"/>
                </a:srgbClr>
              </a:outerShdw>
            </a:effectLst>
          </a:endParaRPr>
        </a:p>
      </dsp:txBody>
      <dsp:txXfrm>
        <a:off x="4792630" y="1954576"/>
        <a:ext cx="70566" cy="70566"/>
      </dsp:txXfrm>
    </dsp:sp>
    <dsp:sp modelId="{A41046A3-96EB-46CD-9144-AC570618F7E7}">
      <dsp:nvSpPr>
        <dsp:cNvPr id="0" name=""/>
        <dsp:cNvSpPr/>
      </dsp:nvSpPr>
      <dsp:spPr>
        <a:xfrm>
          <a:off x="4188754" y="5879"/>
          <a:ext cx="1278317" cy="1278317"/>
        </a:xfrm>
        <a:prstGeom prst="ellipse">
          <a:avLst/>
        </a:prstGeom>
        <a:solidFill>
          <a:schemeClr val="accent1">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effectLst>
                <a:outerShdw blurRad="38100" dist="38100" dir="2700000" algn="tl">
                  <a:srgbClr val="000000">
                    <a:alpha val="43137"/>
                  </a:srgbClr>
                </a:outerShdw>
              </a:effectLst>
            </a:rPr>
            <a:t>‘Novelty’</a:t>
          </a:r>
          <a:endParaRPr lang="en-GB" sz="1500" kern="1200" dirty="0">
            <a:effectLst>
              <a:outerShdw blurRad="38100" dist="38100" dir="2700000" algn="tl">
                <a:srgbClr val="000000">
                  <a:alpha val="43137"/>
                </a:srgbClr>
              </a:outerShdw>
            </a:effectLst>
          </a:endParaRPr>
        </a:p>
      </dsp:txBody>
      <dsp:txXfrm>
        <a:off x="4375959" y="193084"/>
        <a:ext cx="903907" cy="903907"/>
      </dsp:txXfrm>
    </dsp:sp>
    <dsp:sp modelId="{1FE8A79C-AF38-4618-BB50-5B1AB6834AD8}">
      <dsp:nvSpPr>
        <dsp:cNvPr id="0" name=""/>
        <dsp:cNvSpPr/>
      </dsp:nvSpPr>
      <dsp:spPr>
        <a:xfrm rot="18360000">
          <a:off x="4952943" y="2214204"/>
          <a:ext cx="1360654" cy="23994"/>
        </a:xfrm>
        <a:custGeom>
          <a:avLst/>
          <a:gdLst/>
          <a:ahLst/>
          <a:cxnLst/>
          <a:rect l="0" t="0" r="0" b="0"/>
          <a:pathLst>
            <a:path>
              <a:moveTo>
                <a:pt x="0" y="11997"/>
              </a:moveTo>
              <a:lnTo>
                <a:pt x="1360654" y="11997"/>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GB" sz="1500" kern="1200" dirty="0">
            <a:solidFill>
              <a:sysClr val="windowText" lastClr="000000"/>
            </a:solidFill>
            <a:effectLst>
              <a:outerShdw blurRad="38100" dist="38100" dir="2700000" algn="tl">
                <a:srgbClr val="000000">
                  <a:alpha val="43137"/>
                </a:srgbClr>
              </a:outerShdw>
            </a:effectLst>
          </a:endParaRPr>
        </a:p>
      </dsp:txBody>
      <dsp:txXfrm>
        <a:off x="5599254" y="2192184"/>
        <a:ext cx="68032" cy="68032"/>
      </dsp:txXfrm>
    </dsp:sp>
    <dsp:sp modelId="{8B5953E1-4888-4670-8FF0-0EA031F5177E}">
      <dsp:nvSpPr>
        <dsp:cNvPr id="0" name=""/>
        <dsp:cNvSpPr/>
      </dsp:nvSpPr>
      <dsp:spPr>
        <a:xfrm>
          <a:off x="5769686" y="519555"/>
          <a:ext cx="1278317" cy="1278317"/>
        </a:xfrm>
        <a:prstGeom prst="ellipse">
          <a:avLst/>
        </a:prstGeom>
        <a:solidFill>
          <a:schemeClr val="accent1">
            <a:shade val="80000"/>
            <a:hueOff val="49577"/>
            <a:satOff val="-1006"/>
            <a:lumOff val="340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effectLst>
                <a:outerShdw blurRad="38100" dist="38100" dir="2700000" algn="tl">
                  <a:srgbClr val="000000">
                    <a:alpha val="43137"/>
                  </a:srgbClr>
                </a:outerShdw>
              </a:effectLst>
            </a:rPr>
            <a:t>Lack of knowledge</a:t>
          </a:r>
          <a:endParaRPr lang="en-GB" sz="1500" kern="1200" dirty="0">
            <a:effectLst>
              <a:outerShdw blurRad="38100" dist="38100" dir="2700000" algn="tl">
                <a:srgbClr val="000000">
                  <a:alpha val="43137"/>
                </a:srgbClr>
              </a:outerShdw>
            </a:effectLst>
          </a:endParaRPr>
        </a:p>
      </dsp:txBody>
      <dsp:txXfrm>
        <a:off x="5956891" y="706760"/>
        <a:ext cx="903907" cy="903907"/>
      </dsp:txXfrm>
    </dsp:sp>
    <dsp:sp modelId="{586E47B3-49F2-434D-AE4B-C09982EDD453}">
      <dsp:nvSpPr>
        <dsp:cNvPr id="0" name=""/>
        <dsp:cNvSpPr/>
      </dsp:nvSpPr>
      <dsp:spPr>
        <a:xfrm rot="20520000">
          <a:off x="5563587" y="2881399"/>
          <a:ext cx="1244916" cy="23994"/>
        </a:xfrm>
        <a:custGeom>
          <a:avLst/>
          <a:gdLst/>
          <a:ahLst/>
          <a:cxnLst/>
          <a:rect l="0" t="0" r="0" b="0"/>
          <a:pathLst>
            <a:path>
              <a:moveTo>
                <a:pt x="0" y="11997"/>
              </a:moveTo>
              <a:lnTo>
                <a:pt x="1244916" y="11997"/>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GB" sz="1500" kern="1200" dirty="0">
            <a:effectLst>
              <a:outerShdw blurRad="38100" dist="38100" dir="2700000" algn="tl">
                <a:srgbClr val="000000">
                  <a:alpha val="43137"/>
                </a:srgbClr>
              </a:outerShdw>
            </a:effectLst>
          </a:endParaRPr>
        </a:p>
      </dsp:txBody>
      <dsp:txXfrm>
        <a:off x="6154922" y="2862273"/>
        <a:ext cx="62245" cy="62245"/>
      </dsp:txXfrm>
    </dsp:sp>
    <dsp:sp modelId="{BF39AC29-652C-408C-857D-BC52FB2EBC9D}">
      <dsp:nvSpPr>
        <dsp:cNvPr id="0" name=""/>
        <dsp:cNvSpPr/>
      </dsp:nvSpPr>
      <dsp:spPr>
        <a:xfrm>
          <a:off x="6746756" y="1864376"/>
          <a:ext cx="1278317" cy="1278317"/>
        </a:xfrm>
        <a:prstGeom prst="ellipse">
          <a:avLst/>
        </a:prstGeom>
        <a:solidFill>
          <a:schemeClr val="accent1">
            <a:shade val="80000"/>
            <a:hueOff val="99154"/>
            <a:satOff val="-2013"/>
            <a:lumOff val="68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effectLst>
                <a:outerShdw blurRad="38100" dist="38100" dir="2700000" algn="tl">
                  <a:srgbClr val="000000">
                    <a:alpha val="43137"/>
                  </a:srgbClr>
                </a:outerShdw>
              </a:effectLst>
            </a:rPr>
            <a:t>Funding and costs</a:t>
          </a:r>
          <a:endParaRPr lang="en-GB" sz="1500" kern="1200" dirty="0">
            <a:effectLst>
              <a:outerShdw blurRad="38100" dist="38100" dir="2700000" algn="tl">
                <a:srgbClr val="000000">
                  <a:alpha val="43137"/>
                </a:srgbClr>
              </a:outerShdw>
            </a:effectLst>
          </a:endParaRPr>
        </a:p>
      </dsp:txBody>
      <dsp:txXfrm>
        <a:off x="6933961" y="2051581"/>
        <a:ext cx="903907" cy="903907"/>
      </dsp:txXfrm>
    </dsp:sp>
    <dsp:sp modelId="{A41CB42B-EFF8-4A8E-9570-3CFB54B91346}">
      <dsp:nvSpPr>
        <dsp:cNvPr id="0" name=""/>
        <dsp:cNvSpPr/>
      </dsp:nvSpPr>
      <dsp:spPr>
        <a:xfrm rot="1080000">
          <a:off x="5563587" y="3763966"/>
          <a:ext cx="1244916" cy="23994"/>
        </a:xfrm>
        <a:custGeom>
          <a:avLst/>
          <a:gdLst/>
          <a:ahLst/>
          <a:cxnLst/>
          <a:rect l="0" t="0" r="0" b="0"/>
          <a:pathLst>
            <a:path>
              <a:moveTo>
                <a:pt x="0" y="11997"/>
              </a:moveTo>
              <a:lnTo>
                <a:pt x="1244916" y="11997"/>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GB" sz="1500" kern="1200" dirty="0">
            <a:solidFill>
              <a:sysClr val="windowText" lastClr="000000"/>
            </a:solidFill>
            <a:effectLst>
              <a:outerShdw blurRad="38100" dist="38100" dir="2700000" algn="tl">
                <a:srgbClr val="000000">
                  <a:alpha val="43137"/>
                </a:srgbClr>
              </a:outerShdw>
            </a:effectLst>
          </a:endParaRPr>
        </a:p>
      </dsp:txBody>
      <dsp:txXfrm>
        <a:off x="6154922" y="3744840"/>
        <a:ext cx="62245" cy="62245"/>
      </dsp:txXfrm>
    </dsp:sp>
    <dsp:sp modelId="{62029252-8544-4401-8BCA-2B90F18D4962}">
      <dsp:nvSpPr>
        <dsp:cNvPr id="0" name=""/>
        <dsp:cNvSpPr/>
      </dsp:nvSpPr>
      <dsp:spPr>
        <a:xfrm>
          <a:off x="6746756" y="3526665"/>
          <a:ext cx="1278317" cy="1278317"/>
        </a:xfrm>
        <a:prstGeom prst="ellipse">
          <a:avLst/>
        </a:prstGeom>
        <a:solidFill>
          <a:schemeClr val="accent1">
            <a:shade val="80000"/>
            <a:hueOff val="148730"/>
            <a:satOff val="-3019"/>
            <a:lumOff val="1022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effectLst>
                <a:outerShdw blurRad="38100" dist="38100" dir="2700000" algn="tl">
                  <a:srgbClr val="000000">
                    <a:alpha val="43137"/>
                  </a:srgbClr>
                </a:outerShdw>
              </a:effectLst>
            </a:rPr>
            <a:t>Ineffective communi-cation</a:t>
          </a:r>
          <a:endParaRPr lang="en-GB" sz="1500" kern="1200" dirty="0">
            <a:effectLst>
              <a:outerShdw blurRad="38100" dist="38100" dir="2700000" algn="tl">
                <a:srgbClr val="000000">
                  <a:alpha val="43137"/>
                </a:srgbClr>
              </a:outerShdw>
            </a:effectLst>
          </a:endParaRPr>
        </a:p>
      </dsp:txBody>
      <dsp:txXfrm>
        <a:off x="6933961" y="3713870"/>
        <a:ext cx="903907" cy="903907"/>
      </dsp:txXfrm>
    </dsp:sp>
    <dsp:sp modelId="{483D658B-E9C1-4F50-95EB-260DFFD4F116}">
      <dsp:nvSpPr>
        <dsp:cNvPr id="0" name=""/>
        <dsp:cNvSpPr/>
      </dsp:nvSpPr>
      <dsp:spPr>
        <a:xfrm rot="3170059">
          <a:off x="4985249" y="4401070"/>
          <a:ext cx="1320374" cy="23994"/>
        </a:xfrm>
        <a:custGeom>
          <a:avLst/>
          <a:gdLst/>
          <a:ahLst/>
          <a:cxnLst/>
          <a:rect l="0" t="0" r="0" b="0"/>
          <a:pathLst>
            <a:path>
              <a:moveTo>
                <a:pt x="0" y="11997"/>
              </a:moveTo>
              <a:lnTo>
                <a:pt x="1320374" y="11997"/>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GB" sz="1500" kern="1200" dirty="0">
            <a:effectLst>
              <a:outerShdw blurRad="38100" dist="38100" dir="2700000" algn="tl">
                <a:srgbClr val="000000">
                  <a:alpha val="43137"/>
                </a:srgbClr>
              </a:outerShdw>
            </a:effectLst>
          </a:endParaRPr>
        </a:p>
      </dsp:txBody>
      <dsp:txXfrm>
        <a:off x="5612427" y="4380058"/>
        <a:ext cx="66018" cy="66018"/>
      </dsp:txXfrm>
    </dsp:sp>
    <dsp:sp modelId="{DB349B2A-6370-4E5C-91A6-6293D414B31A}">
      <dsp:nvSpPr>
        <dsp:cNvPr id="0" name=""/>
        <dsp:cNvSpPr/>
      </dsp:nvSpPr>
      <dsp:spPr>
        <a:xfrm>
          <a:off x="5782401" y="4812575"/>
          <a:ext cx="1300893" cy="1278317"/>
        </a:xfrm>
        <a:prstGeom prst="ellipse">
          <a:avLst/>
        </a:prstGeom>
        <a:solidFill>
          <a:schemeClr val="accent1">
            <a:shade val="80000"/>
            <a:hueOff val="198307"/>
            <a:satOff val="-4026"/>
            <a:lumOff val="136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effectLst>
                <a:outerShdw blurRad="38100" dist="38100" dir="2700000" algn="tl">
                  <a:srgbClr val="000000">
                    <a:alpha val="43137"/>
                  </a:srgbClr>
                </a:outerShdw>
              </a:effectLst>
            </a:rPr>
            <a:t>Issues with partnership working</a:t>
          </a:r>
          <a:endParaRPr lang="en-GB" sz="1500" kern="1200" dirty="0">
            <a:effectLst>
              <a:outerShdw blurRad="38100" dist="38100" dir="2700000" algn="tl">
                <a:srgbClr val="000000">
                  <a:alpha val="43137"/>
                </a:srgbClr>
              </a:outerShdw>
            </a:effectLst>
          </a:endParaRPr>
        </a:p>
      </dsp:txBody>
      <dsp:txXfrm>
        <a:off x="5972912" y="4999780"/>
        <a:ext cx="919871" cy="903907"/>
      </dsp:txXfrm>
    </dsp:sp>
    <dsp:sp modelId="{963E5024-C417-4392-A404-14883559745E}">
      <dsp:nvSpPr>
        <dsp:cNvPr id="0" name=""/>
        <dsp:cNvSpPr/>
      </dsp:nvSpPr>
      <dsp:spPr>
        <a:xfrm rot="5400000">
          <a:off x="4122252" y="4667503"/>
          <a:ext cx="1411323" cy="23994"/>
        </a:xfrm>
        <a:custGeom>
          <a:avLst/>
          <a:gdLst/>
          <a:ahLst/>
          <a:cxnLst/>
          <a:rect l="0" t="0" r="0" b="0"/>
          <a:pathLst>
            <a:path>
              <a:moveTo>
                <a:pt x="0" y="11997"/>
              </a:moveTo>
              <a:lnTo>
                <a:pt x="1411323" y="11997"/>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GB" sz="1500" kern="1200" dirty="0">
            <a:solidFill>
              <a:sysClr val="windowText" lastClr="000000"/>
            </a:solidFill>
            <a:effectLst>
              <a:outerShdw blurRad="38100" dist="38100" dir="2700000" algn="tl">
                <a:srgbClr val="000000">
                  <a:alpha val="43137"/>
                </a:srgbClr>
              </a:outerShdw>
            </a:effectLst>
          </a:endParaRPr>
        </a:p>
      </dsp:txBody>
      <dsp:txXfrm>
        <a:off x="4792630" y="4644217"/>
        <a:ext cx="70566" cy="70566"/>
      </dsp:txXfrm>
    </dsp:sp>
    <dsp:sp modelId="{CDA9FEAF-93C1-4268-97E7-DF0E82408843}">
      <dsp:nvSpPr>
        <dsp:cNvPr id="0" name=""/>
        <dsp:cNvSpPr/>
      </dsp:nvSpPr>
      <dsp:spPr>
        <a:xfrm>
          <a:off x="4188754" y="5385162"/>
          <a:ext cx="1278317" cy="1278317"/>
        </a:xfrm>
        <a:prstGeom prst="ellipse">
          <a:avLst/>
        </a:prstGeom>
        <a:solidFill>
          <a:schemeClr val="accent1">
            <a:shade val="80000"/>
            <a:hueOff val="247884"/>
            <a:satOff val="-5032"/>
            <a:lumOff val="170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effectLst>
                <a:outerShdw blurRad="38100" dist="38100" dir="2700000" algn="tl">
                  <a:srgbClr val="000000">
                    <a:alpha val="43137"/>
                  </a:srgbClr>
                </a:outerShdw>
              </a:effectLst>
            </a:rPr>
            <a:t>Adoption of assets</a:t>
          </a:r>
          <a:endParaRPr lang="en-GB" sz="1500" kern="1200" dirty="0">
            <a:effectLst>
              <a:outerShdw blurRad="38100" dist="38100" dir="2700000" algn="tl">
                <a:srgbClr val="000000">
                  <a:alpha val="43137"/>
                </a:srgbClr>
              </a:outerShdw>
            </a:effectLst>
          </a:endParaRPr>
        </a:p>
      </dsp:txBody>
      <dsp:txXfrm>
        <a:off x="4375959" y="5572367"/>
        <a:ext cx="903907" cy="903907"/>
      </dsp:txXfrm>
    </dsp:sp>
    <dsp:sp modelId="{339EA574-E23D-4B51-A8C4-DE7887731E70}">
      <dsp:nvSpPr>
        <dsp:cNvPr id="0" name=""/>
        <dsp:cNvSpPr/>
      </dsp:nvSpPr>
      <dsp:spPr>
        <a:xfrm rot="7560000">
          <a:off x="3342229" y="4431161"/>
          <a:ext cx="1360654" cy="23994"/>
        </a:xfrm>
        <a:custGeom>
          <a:avLst/>
          <a:gdLst/>
          <a:ahLst/>
          <a:cxnLst/>
          <a:rect l="0" t="0" r="0" b="0"/>
          <a:pathLst>
            <a:path>
              <a:moveTo>
                <a:pt x="0" y="11997"/>
              </a:moveTo>
              <a:lnTo>
                <a:pt x="1360654" y="11997"/>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GB" sz="1500" kern="1200" dirty="0">
            <a:solidFill>
              <a:sysClr val="windowText" lastClr="000000"/>
            </a:solidFill>
            <a:effectLst>
              <a:outerShdw blurRad="38100" dist="38100" dir="2700000" algn="tl">
                <a:srgbClr val="000000">
                  <a:alpha val="43137"/>
                </a:srgbClr>
              </a:outerShdw>
            </a:effectLst>
          </a:endParaRPr>
        </a:p>
      </dsp:txBody>
      <dsp:txXfrm rot="10800000">
        <a:off x="3988540" y="4409142"/>
        <a:ext cx="68032" cy="68032"/>
      </dsp:txXfrm>
    </dsp:sp>
    <dsp:sp modelId="{B5B0B807-54CF-4439-ACA6-2E53265CD39F}">
      <dsp:nvSpPr>
        <dsp:cNvPr id="0" name=""/>
        <dsp:cNvSpPr/>
      </dsp:nvSpPr>
      <dsp:spPr>
        <a:xfrm>
          <a:off x="2607823" y="4871486"/>
          <a:ext cx="1278317" cy="1278317"/>
        </a:xfrm>
        <a:prstGeom prst="ellipse">
          <a:avLst/>
        </a:prstGeom>
        <a:solidFill>
          <a:schemeClr val="accent1">
            <a:shade val="80000"/>
            <a:hueOff val="297461"/>
            <a:satOff val="-6039"/>
            <a:lumOff val="2045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effectLst>
                <a:outerShdw blurRad="38100" dist="38100" dir="2700000" algn="tl">
                  <a:srgbClr val="000000">
                    <a:alpha val="43137"/>
                  </a:srgbClr>
                </a:outerShdw>
              </a:effectLst>
            </a:rPr>
            <a:t>Legislation, regulations</a:t>
          </a:r>
          <a:endParaRPr lang="en-GB" sz="1500" kern="1200" dirty="0">
            <a:effectLst>
              <a:outerShdw blurRad="38100" dist="38100" dir="2700000" algn="tl">
                <a:srgbClr val="000000">
                  <a:alpha val="43137"/>
                </a:srgbClr>
              </a:outerShdw>
            </a:effectLst>
          </a:endParaRPr>
        </a:p>
      </dsp:txBody>
      <dsp:txXfrm>
        <a:off x="2795028" y="5058691"/>
        <a:ext cx="903907" cy="903907"/>
      </dsp:txXfrm>
    </dsp:sp>
    <dsp:sp modelId="{BD65D278-4E6B-400C-A75F-5FFEB9C3399B}">
      <dsp:nvSpPr>
        <dsp:cNvPr id="0" name=""/>
        <dsp:cNvSpPr/>
      </dsp:nvSpPr>
      <dsp:spPr>
        <a:xfrm rot="9720000">
          <a:off x="2847323" y="3763966"/>
          <a:ext cx="1244916" cy="23994"/>
        </a:xfrm>
        <a:custGeom>
          <a:avLst/>
          <a:gdLst/>
          <a:ahLst/>
          <a:cxnLst/>
          <a:rect l="0" t="0" r="0" b="0"/>
          <a:pathLst>
            <a:path>
              <a:moveTo>
                <a:pt x="0" y="11997"/>
              </a:moveTo>
              <a:lnTo>
                <a:pt x="1244916" y="11997"/>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GB" sz="1500" kern="1200" dirty="0">
            <a:effectLst>
              <a:outerShdw blurRad="38100" dist="38100" dir="2700000" algn="tl">
                <a:srgbClr val="000000">
                  <a:alpha val="43137"/>
                </a:srgbClr>
              </a:outerShdw>
            </a:effectLst>
          </a:endParaRPr>
        </a:p>
      </dsp:txBody>
      <dsp:txXfrm rot="10800000">
        <a:off x="3438659" y="3744840"/>
        <a:ext cx="62245" cy="62245"/>
      </dsp:txXfrm>
    </dsp:sp>
    <dsp:sp modelId="{F3442D80-EA0E-4B55-9E77-4AE2F1873941}">
      <dsp:nvSpPr>
        <dsp:cNvPr id="0" name=""/>
        <dsp:cNvSpPr/>
      </dsp:nvSpPr>
      <dsp:spPr>
        <a:xfrm>
          <a:off x="1630753" y="3526665"/>
          <a:ext cx="1278317" cy="1278317"/>
        </a:xfrm>
        <a:prstGeom prst="ellipse">
          <a:avLst/>
        </a:prstGeom>
        <a:solidFill>
          <a:schemeClr val="accent1">
            <a:shade val="80000"/>
            <a:hueOff val="347038"/>
            <a:satOff val="-7045"/>
            <a:lumOff val="2386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effectLst>
                <a:outerShdw blurRad="38100" dist="38100" dir="2700000" algn="tl">
                  <a:srgbClr val="000000">
                    <a:alpha val="43137"/>
                  </a:srgbClr>
                </a:outerShdw>
              </a:effectLst>
            </a:rPr>
            <a:t>Culture, public perception</a:t>
          </a:r>
          <a:endParaRPr lang="en-GB" sz="1500" kern="1200" dirty="0">
            <a:effectLst>
              <a:outerShdw blurRad="38100" dist="38100" dir="2700000" algn="tl">
                <a:srgbClr val="000000">
                  <a:alpha val="43137"/>
                </a:srgbClr>
              </a:outerShdw>
            </a:effectLst>
          </a:endParaRPr>
        </a:p>
      </dsp:txBody>
      <dsp:txXfrm>
        <a:off x="1817958" y="3713870"/>
        <a:ext cx="903907" cy="903907"/>
      </dsp:txXfrm>
    </dsp:sp>
    <dsp:sp modelId="{18F9EF98-E865-4EAE-8254-44765133B86D}">
      <dsp:nvSpPr>
        <dsp:cNvPr id="0" name=""/>
        <dsp:cNvSpPr/>
      </dsp:nvSpPr>
      <dsp:spPr>
        <a:xfrm rot="11880000">
          <a:off x="2904771" y="2890497"/>
          <a:ext cx="1186027" cy="23994"/>
        </a:xfrm>
        <a:custGeom>
          <a:avLst/>
          <a:gdLst/>
          <a:ahLst/>
          <a:cxnLst/>
          <a:rect l="0" t="0" r="0" b="0"/>
          <a:pathLst>
            <a:path>
              <a:moveTo>
                <a:pt x="0" y="11997"/>
              </a:moveTo>
              <a:lnTo>
                <a:pt x="1186027" y="11997"/>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GB" sz="1500" kern="1200" dirty="0">
            <a:effectLst>
              <a:outerShdw blurRad="38100" dist="38100" dir="2700000" algn="tl">
                <a:srgbClr val="000000">
                  <a:alpha val="43137"/>
                </a:srgbClr>
              </a:outerShdw>
            </a:effectLst>
          </a:endParaRPr>
        </a:p>
      </dsp:txBody>
      <dsp:txXfrm rot="10800000">
        <a:off x="3468134" y="2872844"/>
        <a:ext cx="59301" cy="59301"/>
      </dsp:txXfrm>
    </dsp:sp>
    <dsp:sp modelId="{1FBEE0D4-7CE5-40B4-85EB-0A66FB878EBA}">
      <dsp:nvSpPr>
        <dsp:cNvPr id="0" name=""/>
        <dsp:cNvSpPr/>
      </dsp:nvSpPr>
      <dsp:spPr>
        <a:xfrm>
          <a:off x="1564652" y="1864376"/>
          <a:ext cx="1410521" cy="1278317"/>
        </a:xfrm>
        <a:prstGeom prst="ellipse">
          <a:avLst/>
        </a:prstGeom>
        <a:solidFill>
          <a:schemeClr val="accent1">
            <a:shade val="80000"/>
            <a:hueOff val="396615"/>
            <a:satOff val="-8052"/>
            <a:lumOff val="272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effectLst>
                <a:outerShdw blurRad="38100" dist="38100" dir="2700000" algn="tl">
                  <a:srgbClr val="000000">
                    <a:alpha val="43137"/>
                  </a:srgbClr>
                </a:outerShdw>
              </a:effectLst>
            </a:rPr>
            <a:t>Identifying multiple benefits</a:t>
          </a:r>
          <a:endParaRPr lang="en-GB" sz="1500" kern="1200" dirty="0">
            <a:effectLst>
              <a:outerShdw blurRad="38100" dist="38100" dir="2700000" algn="tl">
                <a:srgbClr val="000000">
                  <a:alpha val="43137"/>
                </a:srgbClr>
              </a:outerShdw>
            </a:effectLst>
          </a:endParaRPr>
        </a:p>
      </dsp:txBody>
      <dsp:txXfrm>
        <a:off x="1771218" y="2051581"/>
        <a:ext cx="997389" cy="903907"/>
      </dsp:txXfrm>
    </dsp:sp>
    <dsp:sp modelId="{1B7ED5FD-8FFE-49AA-8D79-22840B93B8FB}">
      <dsp:nvSpPr>
        <dsp:cNvPr id="0" name=""/>
        <dsp:cNvSpPr/>
      </dsp:nvSpPr>
      <dsp:spPr>
        <a:xfrm rot="14040000">
          <a:off x="3342229" y="2214204"/>
          <a:ext cx="1360654" cy="23994"/>
        </a:xfrm>
        <a:custGeom>
          <a:avLst/>
          <a:gdLst/>
          <a:ahLst/>
          <a:cxnLst/>
          <a:rect l="0" t="0" r="0" b="0"/>
          <a:pathLst>
            <a:path>
              <a:moveTo>
                <a:pt x="0" y="11997"/>
              </a:moveTo>
              <a:lnTo>
                <a:pt x="1360654" y="11997"/>
              </a:lnTo>
            </a:path>
          </a:pathLst>
        </a:custGeom>
        <a:noFill/>
        <a:ln w="15875" cap="flat" cmpd="sng" algn="ctr">
          <a:solidFill>
            <a:schemeClr val="accent1">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en-GB" sz="1500" kern="1200" dirty="0">
            <a:effectLst>
              <a:outerShdw blurRad="38100" dist="38100" dir="2700000" algn="tl">
                <a:srgbClr val="000000">
                  <a:alpha val="43137"/>
                </a:srgbClr>
              </a:outerShdw>
            </a:effectLst>
          </a:endParaRPr>
        </a:p>
      </dsp:txBody>
      <dsp:txXfrm rot="10800000">
        <a:off x="3988540" y="2192184"/>
        <a:ext cx="68032" cy="68032"/>
      </dsp:txXfrm>
    </dsp:sp>
    <dsp:sp modelId="{D88948F1-2732-4636-9B73-00ADD985A371}">
      <dsp:nvSpPr>
        <dsp:cNvPr id="0" name=""/>
        <dsp:cNvSpPr/>
      </dsp:nvSpPr>
      <dsp:spPr>
        <a:xfrm>
          <a:off x="2607823" y="519555"/>
          <a:ext cx="1278317" cy="1278317"/>
        </a:xfrm>
        <a:prstGeom prst="ellipse">
          <a:avLst/>
        </a:prstGeom>
        <a:solidFill>
          <a:schemeClr val="accent1">
            <a:shade val="80000"/>
            <a:hueOff val="446191"/>
            <a:satOff val="-9058"/>
            <a:lumOff val="306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GB" sz="1500" kern="1200" dirty="0" smtClean="0">
              <a:effectLst>
                <a:outerShdw blurRad="38100" dist="38100" dir="2700000" algn="tl">
                  <a:srgbClr val="000000">
                    <a:alpha val="43137"/>
                  </a:srgbClr>
                </a:outerShdw>
              </a:effectLst>
            </a:rPr>
            <a:t>Competing priorities</a:t>
          </a:r>
          <a:endParaRPr lang="en-GB" sz="1500" kern="1200" dirty="0">
            <a:effectLst>
              <a:outerShdw blurRad="38100" dist="38100" dir="2700000" algn="tl">
                <a:srgbClr val="000000">
                  <a:alpha val="43137"/>
                </a:srgbClr>
              </a:outerShdw>
            </a:effectLst>
          </a:endParaRPr>
        </a:p>
      </dsp:txBody>
      <dsp:txXfrm>
        <a:off x="2795028" y="706760"/>
        <a:ext cx="903907" cy="9039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54BB4-CAD9-4EBE-A822-1AD549A76FBD}">
      <dsp:nvSpPr>
        <dsp:cNvPr id="0" name=""/>
        <dsp:cNvSpPr/>
      </dsp:nvSpPr>
      <dsp:spPr>
        <a:xfrm rot="5400000">
          <a:off x="-171525" y="174208"/>
          <a:ext cx="1143504" cy="800453"/>
        </a:xfrm>
        <a:prstGeom prst="chevron">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1</a:t>
          </a:r>
          <a:endParaRPr lang="en-GB" sz="2200" kern="1200" dirty="0"/>
        </a:p>
      </dsp:txBody>
      <dsp:txXfrm rot="-5400000">
        <a:off x="1" y="402910"/>
        <a:ext cx="800453" cy="343051"/>
      </dsp:txXfrm>
    </dsp:sp>
    <dsp:sp modelId="{C1D373CE-AF7E-4CD7-B5A2-D7E1087F836D}">
      <dsp:nvSpPr>
        <dsp:cNvPr id="0" name=""/>
        <dsp:cNvSpPr/>
      </dsp:nvSpPr>
      <dsp:spPr>
        <a:xfrm rot="5400000">
          <a:off x="4022039" y="-3218902"/>
          <a:ext cx="743278" cy="7186449"/>
        </a:xfrm>
        <a:prstGeom prst="round2Same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t>Promote multifunctional space and identify, quantify and monetise the multiple benefits</a:t>
          </a:r>
          <a:endParaRPr lang="en-GB" sz="2200" kern="1200" dirty="0"/>
        </a:p>
      </dsp:txBody>
      <dsp:txXfrm rot="-5400000">
        <a:off x="800454" y="38967"/>
        <a:ext cx="7150165" cy="670710"/>
      </dsp:txXfrm>
    </dsp:sp>
    <dsp:sp modelId="{1FF77A76-3C7D-42A3-8ADE-3EB0A1E07F1E}">
      <dsp:nvSpPr>
        <dsp:cNvPr id="0" name=""/>
        <dsp:cNvSpPr/>
      </dsp:nvSpPr>
      <dsp:spPr>
        <a:xfrm rot="5400000">
          <a:off x="-171525" y="1201187"/>
          <a:ext cx="1143504" cy="800453"/>
        </a:xfrm>
        <a:prstGeom prst="chevron">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2</a:t>
          </a:r>
          <a:endParaRPr lang="en-GB" sz="2200" kern="1200" dirty="0"/>
        </a:p>
      </dsp:txBody>
      <dsp:txXfrm rot="-5400000">
        <a:off x="1" y="1429889"/>
        <a:ext cx="800453" cy="343051"/>
      </dsp:txXfrm>
    </dsp:sp>
    <dsp:sp modelId="{3A086780-C6EA-461A-8437-1C22122B7F40}">
      <dsp:nvSpPr>
        <dsp:cNvPr id="0" name=""/>
        <dsp:cNvSpPr/>
      </dsp:nvSpPr>
      <dsp:spPr>
        <a:xfrm rot="5400000">
          <a:off x="4022039" y="-2191924"/>
          <a:ext cx="743278" cy="7186449"/>
        </a:xfrm>
        <a:prstGeom prst="round2Same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t>Improve education and communication, raise awareness, community engagement</a:t>
          </a:r>
          <a:endParaRPr lang="en-GB" sz="2200" kern="1200" dirty="0"/>
        </a:p>
      </dsp:txBody>
      <dsp:txXfrm rot="-5400000">
        <a:off x="800454" y="1065945"/>
        <a:ext cx="7150165" cy="670710"/>
      </dsp:txXfrm>
    </dsp:sp>
    <dsp:sp modelId="{4BC79AA0-8DE3-4860-B6DB-777965625927}">
      <dsp:nvSpPr>
        <dsp:cNvPr id="0" name=""/>
        <dsp:cNvSpPr/>
      </dsp:nvSpPr>
      <dsp:spPr>
        <a:xfrm rot="5400000">
          <a:off x="-171525" y="2228166"/>
          <a:ext cx="1143504" cy="800453"/>
        </a:xfrm>
        <a:prstGeom prst="chevron">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2</a:t>
          </a:r>
          <a:endParaRPr lang="en-GB" sz="2200" kern="1200" dirty="0"/>
        </a:p>
      </dsp:txBody>
      <dsp:txXfrm rot="-5400000">
        <a:off x="1" y="2456868"/>
        <a:ext cx="800453" cy="343051"/>
      </dsp:txXfrm>
    </dsp:sp>
    <dsp:sp modelId="{3956B990-1026-48D2-8CC5-A894B7D0BC5B}">
      <dsp:nvSpPr>
        <dsp:cNvPr id="0" name=""/>
        <dsp:cNvSpPr/>
      </dsp:nvSpPr>
      <dsp:spPr>
        <a:xfrm rot="5400000">
          <a:off x="4022039" y="-1164945"/>
          <a:ext cx="743278" cy="7186449"/>
        </a:xfrm>
        <a:prstGeom prst="round2SameRect">
          <a:avLst/>
        </a:prstGeom>
        <a:solidFill>
          <a:schemeClr val="lt1">
            <a:alpha val="90000"/>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t>Partnership working from the project outset</a:t>
          </a:r>
          <a:endParaRPr lang="en-GB" sz="2200" kern="1200" dirty="0"/>
        </a:p>
      </dsp:txBody>
      <dsp:txXfrm rot="-5400000">
        <a:off x="800454" y="2092924"/>
        <a:ext cx="7150165" cy="670710"/>
      </dsp:txXfrm>
    </dsp:sp>
    <dsp:sp modelId="{188CCEA7-3E06-4CB0-9F8B-04B8A4051DD0}">
      <dsp:nvSpPr>
        <dsp:cNvPr id="0" name=""/>
        <dsp:cNvSpPr/>
      </dsp:nvSpPr>
      <dsp:spPr>
        <a:xfrm rot="5400000">
          <a:off x="-171525" y="3255145"/>
          <a:ext cx="1143504" cy="800453"/>
        </a:xfrm>
        <a:prstGeom prst="chevron">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4</a:t>
          </a:r>
          <a:endParaRPr lang="en-GB" sz="2200" kern="1200" dirty="0"/>
        </a:p>
      </dsp:txBody>
      <dsp:txXfrm rot="-5400000">
        <a:off x="1" y="3483847"/>
        <a:ext cx="800453" cy="343051"/>
      </dsp:txXfrm>
    </dsp:sp>
    <dsp:sp modelId="{26EECFA1-A1FA-454B-853E-D1C52AB05977}">
      <dsp:nvSpPr>
        <dsp:cNvPr id="0" name=""/>
        <dsp:cNvSpPr/>
      </dsp:nvSpPr>
      <dsp:spPr>
        <a:xfrm rot="5400000">
          <a:off x="4022039" y="-137966"/>
          <a:ext cx="743278" cy="7186449"/>
        </a:xfrm>
        <a:prstGeom prst="round2SameRect">
          <a:avLst/>
        </a:prstGeom>
        <a:solidFill>
          <a:schemeClr val="lt1">
            <a:alpha val="90000"/>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t>Changes in legislation, regulations, industry standards, planning guidelines	</a:t>
          </a:r>
          <a:endParaRPr lang="en-GB" sz="2200" kern="1200" dirty="0"/>
        </a:p>
      </dsp:txBody>
      <dsp:txXfrm rot="-5400000">
        <a:off x="800454" y="3119903"/>
        <a:ext cx="7150165" cy="670710"/>
      </dsp:txXfrm>
    </dsp:sp>
    <dsp:sp modelId="{68A6955A-8AE7-4197-BB83-4D52513C0DDB}">
      <dsp:nvSpPr>
        <dsp:cNvPr id="0" name=""/>
        <dsp:cNvSpPr/>
      </dsp:nvSpPr>
      <dsp:spPr>
        <a:xfrm rot="5400000">
          <a:off x="-171525" y="4282124"/>
          <a:ext cx="1143504" cy="800453"/>
        </a:xfrm>
        <a:prstGeom prst="chevron">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smtClean="0"/>
            <a:t>5</a:t>
          </a:r>
          <a:endParaRPr lang="en-GB" sz="2200" kern="1200" dirty="0"/>
        </a:p>
      </dsp:txBody>
      <dsp:txXfrm rot="-5400000">
        <a:off x="1" y="4510826"/>
        <a:ext cx="800453" cy="343051"/>
      </dsp:txXfrm>
    </dsp:sp>
    <dsp:sp modelId="{7702422B-4068-44E7-8FB9-727199423924}">
      <dsp:nvSpPr>
        <dsp:cNvPr id="0" name=""/>
        <dsp:cNvSpPr/>
      </dsp:nvSpPr>
      <dsp:spPr>
        <a:xfrm rot="5400000">
          <a:off x="4022039" y="889012"/>
          <a:ext cx="743278" cy="7186449"/>
        </a:xfrm>
        <a:prstGeom prst="round2SameRect">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GB" sz="2200" kern="1200" dirty="0" smtClean="0"/>
            <a:t>Exemplars (examples of best practice, local – international)</a:t>
          </a:r>
          <a:endParaRPr lang="en-GB" sz="2200" kern="1200" dirty="0"/>
        </a:p>
      </dsp:txBody>
      <dsp:txXfrm rot="-5400000">
        <a:off x="800454" y="4146881"/>
        <a:ext cx="7150165" cy="67071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87223"/>
          </a:xfrm>
          <a:prstGeom prst="rect">
            <a:avLst/>
          </a:prstGeom>
        </p:spPr>
        <p:txBody>
          <a:bodyPr vert="horz" lIns="94814" tIns="47407" rIns="94814" bIns="47407" rtlCol="0"/>
          <a:lstStyle>
            <a:lvl1pPr algn="l">
              <a:defRPr sz="1200"/>
            </a:lvl1pPr>
          </a:lstStyle>
          <a:p>
            <a:endParaRPr lang="en-GB" dirty="0"/>
          </a:p>
        </p:txBody>
      </p:sp>
      <p:sp>
        <p:nvSpPr>
          <p:cNvPr id="3" name="Date Placeholder 2"/>
          <p:cNvSpPr>
            <a:spLocks noGrp="1"/>
          </p:cNvSpPr>
          <p:nvPr>
            <p:ph type="dt" idx="1"/>
          </p:nvPr>
        </p:nvSpPr>
        <p:spPr>
          <a:xfrm>
            <a:off x="3898102" y="0"/>
            <a:ext cx="2982119" cy="487223"/>
          </a:xfrm>
          <a:prstGeom prst="rect">
            <a:avLst/>
          </a:prstGeom>
        </p:spPr>
        <p:txBody>
          <a:bodyPr vert="horz" lIns="94814" tIns="47407" rIns="94814" bIns="47407" rtlCol="0"/>
          <a:lstStyle>
            <a:lvl1pPr algn="r">
              <a:defRPr sz="1200"/>
            </a:lvl1pPr>
          </a:lstStyle>
          <a:p>
            <a:fld id="{B8A6D555-9295-401D-B414-53D0FF7011D2}" type="datetimeFigureOut">
              <a:rPr lang="en-GB" smtClean="0"/>
              <a:t>11/05/2017</a:t>
            </a:fld>
            <a:endParaRPr lang="en-GB" dirty="0"/>
          </a:p>
        </p:txBody>
      </p:sp>
      <p:sp>
        <p:nvSpPr>
          <p:cNvPr id="4" name="Slide Image Placeholder 3"/>
          <p:cNvSpPr>
            <a:spLocks noGrp="1" noRot="1" noChangeAspect="1"/>
          </p:cNvSpPr>
          <p:nvPr>
            <p:ph type="sldImg" idx="2"/>
          </p:nvPr>
        </p:nvSpPr>
        <p:spPr>
          <a:xfrm>
            <a:off x="1257300" y="1214438"/>
            <a:ext cx="4367213" cy="3276600"/>
          </a:xfrm>
          <a:prstGeom prst="rect">
            <a:avLst/>
          </a:prstGeom>
          <a:noFill/>
          <a:ln w="12700">
            <a:solidFill>
              <a:prstClr val="black"/>
            </a:solidFill>
          </a:ln>
        </p:spPr>
        <p:txBody>
          <a:bodyPr vert="horz" lIns="94814" tIns="47407" rIns="94814" bIns="47407" rtlCol="0" anchor="ctr"/>
          <a:lstStyle/>
          <a:p>
            <a:endParaRPr lang="en-GB" dirty="0"/>
          </a:p>
        </p:txBody>
      </p:sp>
      <p:sp>
        <p:nvSpPr>
          <p:cNvPr id="5" name="Notes Placeholder 4"/>
          <p:cNvSpPr>
            <a:spLocks noGrp="1"/>
          </p:cNvSpPr>
          <p:nvPr>
            <p:ph type="body" sz="quarter" idx="3"/>
          </p:nvPr>
        </p:nvSpPr>
        <p:spPr>
          <a:xfrm>
            <a:off x="688182" y="4673293"/>
            <a:ext cx="5505450" cy="3823603"/>
          </a:xfrm>
          <a:prstGeom prst="rect">
            <a:avLst/>
          </a:prstGeom>
        </p:spPr>
        <p:txBody>
          <a:bodyPr vert="horz" lIns="94814" tIns="47407" rIns="94814" bIns="4740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23516"/>
            <a:ext cx="2982119" cy="487222"/>
          </a:xfrm>
          <a:prstGeom prst="rect">
            <a:avLst/>
          </a:prstGeom>
        </p:spPr>
        <p:txBody>
          <a:bodyPr vert="horz" lIns="94814" tIns="47407" rIns="94814" bIns="4740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98102" y="9223516"/>
            <a:ext cx="2982119" cy="487222"/>
          </a:xfrm>
          <a:prstGeom prst="rect">
            <a:avLst/>
          </a:prstGeom>
        </p:spPr>
        <p:txBody>
          <a:bodyPr vert="horz" lIns="94814" tIns="47407" rIns="94814" bIns="47407" rtlCol="0" anchor="b"/>
          <a:lstStyle>
            <a:lvl1pPr algn="r">
              <a:defRPr sz="1200"/>
            </a:lvl1pPr>
          </a:lstStyle>
          <a:p>
            <a:fld id="{9D5C8768-2102-4FBD-A6EE-7AF29892A9F0}" type="slidenum">
              <a:rPr lang="en-GB" smtClean="0"/>
              <a:t>‹#›</a:t>
            </a:fld>
            <a:endParaRPr lang="en-GB" dirty="0"/>
          </a:p>
        </p:txBody>
      </p:sp>
    </p:spTree>
    <p:extLst>
      <p:ext uri="{BB962C8B-B14F-4D97-AF65-F5344CB8AC3E}">
        <p14:creationId xmlns:p14="http://schemas.microsoft.com/office/powerpoint/2010/main" val="422474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5C8768-2102-4FBD-A6EE-7AF29892A9F0}"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973716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5C8768-2102-4FBD-A6EE-7AF29892A9F0}" type="slidenum">
              <a:rPr lang="en-GB" smtClean="0"/>
              <a:t>10</a:t>
            </a:fld>
            <a:endParaRPr lang="en-GB" dirty="0"/>
          </a:p>
        </p:txBody>
      </p:sp>
    </p:spTree>
    <p:extLst>
      <p:ext uri="{BB962C8B-B14F-4D97-AF65-F5344CB8AC3E}">
        <p14:creationId xmlns:p14="http://schemas.microsoft.com/office/powerpoint/2010/main" val="242459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9D5C8768-2102-4FBD-A6EE-7AF29892A9F0}" type="slidenum">
              <a:rPr lang="en-GB" smtClean="0"/>
              <a:t>11</a:t>
            </a:fld>
            <a:endParaRPr lang="en-GB" dirty="0"/>
          </a:p>
        </p:txBody>
      </p:sp>
    </p:spTree>
    <p:extLst>
      <p:ext uri="{BB962C8B-B14F-4D97-AF65-F5344CB8AC3E}">
        <p14:creationId xmlns:p14="http://schemas.microsoft.com/office/powerpoint/2010/main" val="4194507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5C8768-2102-4FBD-A6EE-7AF29892A9F0}" type="slidenum">
              <a:rPr lang="en-GB" smtClean="0"/>
              <a:t>12</a:t>
            </a:fld>
            <a:endParaRPr lang="en-GB" dirty="0"/>
          </a:p>
        </p:txBody>
      </p:sp>
    </p:spTree>
    <p:extLst>
      <p:ext uri="{BB962C8B-B14F-4D97-AF65-F5344CB8AC3E}">
        <p14:creationId xmlns:p14="http://schemas.microsoft.com/office/powerpoint/2010/main" val="3340118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9D5C8768-2102-4FBD-A6EE-7AF29892A9F0}" type="slidenum">
              <a:rPr lang="en-GB" smtClean="0"/>
              <a:t>13</a:t>
            </a:fld>
            <a:endParaRPr lang="en-GB" dirty="0"/>
          </a:p>
        </p:txBody>
      </p:sp>
    </p:spTree>
    <p:extLst>
      <p:ext uri="{BB962C8B-B14F-4D97-AF65-F5344CB8AC3E}">
        <p14:creationId xmlns:p14="http://schemas.microsoft.com/office/powerpoint/2010/main" val="600139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141">
              <a:defRPr/>
            </a:pPr>
            <a:endParaRPr lang="en-GB" sz="1000" dirty="0"/>
          </a:p>
        </p:txBody>
      </p:sp>
      <p:sp>
        <p:nvSpPr>
          <p:cNvPr id="4" name="Slide Number Placeholder 3"/>
          <p:cNvSpPr>
            <a:spLocks noGrp="1"/>
          </p:cNvSpPr>
          <p:nvPr>
            <p:ph type="sldNum" sz="quarter" idx="10"/>
          </p:nvPr>
        </p:nvSpPr>
        <p:spPr/>
        <p:txBody>
          <a:bodyPr/>
          <a:lstStyle/>
          <a:p>
            <a:fld id="{AEB11661-0CE0-42F1-B5D7-123365516025}" type="slidenum">
              <a:rPr lang="en-GB" smtClean="0"/>
              <a:t>14</a:t>
            </a:fld>
            <a:endParaRPr lang="en-GB" dirty="0"/>
          </a:p>
        </p:txBody>
      </p:sp>
    </p:spTree>
    <p:extLst>
      <p:ext uri="{BB962C8B-B14F-4D97-AF65-F5344CB8AC3E}">
        <p14:creationId xmlns:p14="http://schemas.microsoft.com/office/powerpoint/2010/main" val="17925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dirty="0"/>
          </a:p>
        </p:txBody>
      </p:sp>
      <p:sp>
        <p:nvSpPr>
          <p:cNvPr id="4" name="Slide Number Placeholder 3"/>
          <p:cNvSpPr>
            <a:spLocks noGrp="1"/>
          </p:cNvSpPr>
          <p:nvPr>
            <p:ph type="sldNum" sz="quarter" idx="10"/>
          </p:nvPr>
        </p:nvSpPr>
        <p:spPr/>
        <p:txBody>
          <a:bodyPr/>
          <a:lstStyle/>
          <a:p>
            <a:fld id="{AEB11661-0CE0-42F1-B5D7-123365516025}" type="slidenum">
              <a:rPr lang="en-GB" smtClean="0"/>
              <a:pPr/>
              <a:t>2</a:t>
            </a:fld>
            <a:endParaRPr lang="en-GB" dirty="0"/>
          </a:p>
        </p:txBody>
      </p:sp>
    </p:spTree>
    <p:extLst>
      <p:ext uri="{BB962C8B-B14F-4D97-AF65-F5344CB8AC3E}">
        <p14:creationId xmlns:p14="http://schemas.microsoft.com/office/powerpoint/2010/main" val="297478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AEB11661-0CE0-42F1-B5D7-123365516025}" type="slidenum">
              <a:rPr lang="en-GB" smtClean="0"/>
              <a:pPr/>
              <a:t>3</a:t>
            </a:fld>
            <a:endParaRPr lang="en-GB" dirty="0"/>
          </a:p>
        </p:txBody>
      </p:sp>
    </p:spTree>
    <p:extLst>
      <p:ext uri="{BB962C8B-B14F-4D97-AF65-F5344CB8AC3E}">
        <p14:creationId xmlns:p14="http://schemas.microsoft.com/office/powerpoint/2010/main" val="561629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AEB11661-0CE0-42F1-B5D7-123365516025}" type="slidenum">
              <a:rPr lang="en-GB" smtClean="0"/>
              <a:pPr/>
              <a:t>4</a:t>
            </a:fld>
            <a:endParaRPr lang="en-GB" dirty="0"/>
          </a:p>
        </p:txBody>
      </p:sp>
    </p:spTree>
    <p:extLst>
      <p:ext uri="{BB962C8B-B14F-4D97-AF65-F5344CB8AC3E}">
        <p14:creationId xmlns:p14="http://schemas.microsoft.com/office/powerpoint/2010/main" val="59193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AEB11661-0CE0-42F1-B5D7-123365516025}" type="slidenum">
              <a:rPr lang="en-GB" smtClean="0"/>
              <a:pPr/>
              <a:t>5</a:t>
            </a:fld>
            <a:endParaRPr lang="en-GB" dirty="0"/>
          </a:p>
        </p:txBody>
      </p:sp>
    </p:spTree>
    <p:extLst>
      <p:ext uri="{BB962C8B-B14F-4D97-AF65-F5344CB8AC3E}">
        <p14:creationId xmlns:p14="http://schemas.microsoft.com/office/powerpoint/2010/main" val="3726442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B11661-0CE0-42F1-B5D7-123365516025}" type="slidenum">
              <a:rPr lang="en-GB" smtClean="0"/>
              <a:pPr/>
              <a:t>6</a:t>
            </a:fld>
            <a:endParaRPr lang="en-GB" dirty="0"/>
          </a:p>
        </p:txBody>
      </p:sp>
    </p:spTree>
    <p:extLst>
      <p:ext uri="{BB962C8B-B14F-4D97-AF65-F5344CB8AC3E}">
        <p14:creationId xmlns:p14="http://schemas.microsoft.com/office/powerpoint/2010/main" val="4124504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5C8768-2102-4FBD-A6EE-7AF29892A9F0}" type="slidenum">
              <a:rPr lang="en-GB" smtClean="0"/>
              <a:t>7</a:t>
            </a:fld>
            <a:endParaRPr lang="en-GB" dirty="0"/>
          </a:p>
        </p:txBody>
      </p:sp>
    </p:spTree>
    <p:extLst>
      <p:ext uri="{BB962C8B-B14F-4D97-AF65-F5344CB8AC3E}">
        <p14:creationId xmlns:p14="http://schemas.microsoft.com/office/powerpoint/2010/main" val="1744189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141">
              <a:defRPr/>
            </a:pPr>
            <a:endParaRPr lang="en-GB" sz="1000" dirty="0"/>
          </a:p>
        </p:txBody>
      </p:sp>
      <p:sp>
        <p:nvSpPr>
          <p:cNvPr id="4" name="Slide Number Placeholder 3"/>
          <p:cNvSpPr>
            <a:spLocks noGrp="1"/>
          </p:cNvSpPr>
          <p:nvPr>
            <p:ph type="sldNum" sz="quarter" idx="10"/>
          </p:nvPr>
        </p:nvSpPr>
        <p:spPr/>
        <p:txBody>
          <a:bodyPr/>
          <a:lstStyle/>
          <a:p>
            <a:fld id="{AEB11661-0CE0-42F1-B5D7-123365516025}" type="slidenum">
              <a:rPr lang="en-GB" smtClean="0"/>
              <a:t>8</a:t>
            </a:fld>
            <a:endParaRPr lang="en-GB" dirty="0"/>
          </a:p>
        </p:txBody>
      </p:sp>
    </p:spTree>
    <p:extLst>
      <p:ext uri="{BB962C8B-B14F-4D97-AF65-F5344CB8AC3E}">
        <p14:creationId xmlns:p14="http://schemas.microsoft.com/office/powerpoint/2010/main" val="2915537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141">
              <a:defRPr/>
            </a:pPr>
            <a:endParaRPr lang="en-GB" sz="1000" dirty="0"/>
          </a:p>
        </p:txBody>
      </p:sp>
      <p:sp>
        <p:nvSpPr>
          <p:cNvPr id="4" name="Slide Number Placeholder 3"/>
          <p:cNvSpPr>
            <a:spLocks noGrp="1"/>
          </p:cNvSpPr>
          <p:nvPr>
            <p:ph type="sldNum" sz="quarter" idx="10"/>
          </p:nvPr>
        </p:nvSpPr>
        <p:spPr/>
        <p:txBody>
          <a:bodyPr/>
          <a:lstStyle/>
          <a:p>
            <a:fld id="{AEB11661-0CE0-42F1-B5D7-123365516025}" type="slidenum">
              <a:rPr lang="en-GB" smtClean="0"/>
              <a:pPr/>
              <a:t>9</a:t>
            </a:fld>
            <a:endParaRPr lang="en-GB" dirty="0"/>
          </a:p>
        </p:txBody>
      </p:sp>
    </p:spTree>
    <p:extLst>
      <p:ext uri="{BB962C8B-B14F-4D97-AF65-F5344CB8AC3E}">
        <p14:creationId xmlns:p14="http://schemas.microsoft.com/office/powerpoint/2010/main" val="1245930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E55D4B-9F69-46B7-8719-253914175627}" type="datetimeFigureOut">
              <a:rPr lang="en-GB" smtClean="0"/>
              <a:t>11/05/2017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2324B2-E12B-4960-80E0-AD66F631646E}" type="slidenum">
              <a:rPr lang="en-GB" smtClean="0"/>
              <a:t>‹#›</a:t>
            </a:fld>
            <a:endParaRPr lang="en-GB"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29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E55D4B-9F69-46B7-8719-253914175627}" type="datetimeFigureOut">
              <a:rPr lang="en-GB" smtClean="0"/>
              <a:t>11/05/2017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2324B2-E12B-4960-80E0-AD66F631646E}" type="slidenum">
              <a:rPr lang="en-GB" smtClean="0"/>
              <a:t>‹#›</a:t>
            </a:fld>
            <a:endParaRPr lang="en-GB" dirty="0"/>
          </a:p>
        </p:txBody>
      </p:sp>
    </p:spTree>
    <p:extLst>
      <p:ext uri="{BB962C8B-B14F-4D97-AF65-F5344CB8AC3E}">
        <p14:creationId xmlns:p14="http://schemas.microsoft.com/office/powerpoint/2010/main" val="1471120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E55D4B-9F69-46B7-8719-253914175627}" type="datetimeFigureOut">
              <a:rPr lang="en-GB" smtClean="0"/>
              <a:t>11/05/2017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2324B2-E12B-4960-80E0-AD66F631646E}" type="slidenum">
              <a:rPr lang="en-GB" smtClean="0"/>
              <a:t>‹#›</a:t>
            </a:fld>
            <a:endParaRPr lang="en-GB" dirty="0"/>
          </a:p>
        </p:txBody>
      </p:sp>
    </p:spTree>
    <p:extLst>
      <p:ext uri="{BB962C8B-B14F-4D97-AF65-F5344CB8AC3E}">
        <p14:creationId xmlns:p14="http://schemas.microsoft.com/office/powerpoint/2010/main" val="1382752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E55D4B-9F69-46B7-8719-253914175627}" type="datetimeFigureOut">
              <a:rPr lang="en-GB" smtClean="0"/>
              <a:t>11/05/2017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2324B2-E12B-4960-80E0-AD66F631646E}" type="slidenum">
              <a:rPr lang="en-GB" smtClean="0"/>
              <a:t>‹#›</a:t>
            </a:fld>
            <a:endParaRPr lang="en-GB" dirty="0"/>
          </a:p>
        </p:txBody>
      </p:sp>
    </p:spTree>
    <p:extLst>
      <p:ext uri="{BB962C8B-B14F-4D97-AF65-F5344CB8AC3E}">
        <p14:creationId xmlns:p14="http://schemas.microsoft.com/office/powerpoint/2010/main" val="59255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E55D4B-9F69-46B7-8719-253914175627}" type="datetimeFigureOut">
              <a:rPr lang="en-GB" smtClean="0"/>
              <a:t>11/05/2017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82324B2-E12B-4960-80E0-AD66F631646E}" type="slidenum">
              <a:rPr lang="en-GB" smtClean="0"/>
              <a:t>‹#›</a:t>
            </a:fld>
            <a:endParaRPr lang="en-GB"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13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E55D4B-9F69-46B7-8719-253914175627}" type="datetimeFigureOut">
              <a:rPr lang="en-GB" smtClean="0"/>
              <a:t>11/05/2017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82324B2-E12B-4960-80E0-AD66F631646E}" type="slidenum">
              <a:rPr lang="en-GB" smtClean="0"/>
              <a:t>‹#›</a:t>
            </a:fld>
            <a:endParaRPr lang="en-GB" dirty="0"/>
          </a:p>
        </p:txBody>
      </p:sp>
    </p:spTree>
    <p:extLst>
      <p:ext uri="{BB962C8B-B14F-4D97-AF65-F5344CB8AC3E}">
        <p14:creationId xmlns:p14="http://schemas.microsoft.com/office/powerpoint/2010/main" val="4164772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2E55D4B-9F69-46B7-8719-253914175627}" type="datetimeFigureOut">
              <a:rPr lang="en-GB" smtClean="0"/>
              <a:t>11/05/2017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82324B2-E12B-4960-80E0-AD66F631646E}" type="slidenum">
              <a:rPr lang="en-GB" smtClean="0"/>
              <a:t>‹#›</a:t>
            </a:fld>
            <a:endParaRPr lang="en-GB" dirty="0"/>
          </a:p>
        </p:txBody>
      </p:sp>
    </p:spTree>
    <p:extLst>
      <p:ext uri="{BB962C8B-B14F-4D97-AF65-F5344CB8AC3E}">
        <p14:creationId xmlns:p14="http://schemas.microsoft.com/office/powerpoint/2010/main" val="2064877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E55D4B-9F69-46B7-8719-253914175627}" type="datetimeFigureOut">
              <a:rPr lang="en-GB" smtClean="0"/>
              <a:t>11/05/2017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82324B2-E12B-4960-80E0-AD66F631646E}" type="slidenum">
              <a:rPr lang="en-GB" smtClean="0"/>
              <a:t>‹#›</a:t>
            </a:fld>
            <a:endParaRPr lang="en-GB" dirty="0"/>
          </a:p>
        </p:txBody>
      </p:sp>
    </p:spTree>
    <p:extLst>
      <p:ext uri="{BB962C8B-B14F-4D97-AF65-F5344CB8AC3E}">
        <p14:creationId xmlns:p14="http://schemas.microsoft.com/office/powerpoint/2010/main" val="89127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E55D4B-9F69-46B7-8719-253914175627}" type="datetimeFigureOut">
              <a:rPr lang="en-GB" smtClean="0"/>
              <a:t>11/05/2017</a:t>
            </a:fld>
            <a:endParaRPr lang="en-GB"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dirty="0"/>
          </a:p>
        </p:txBody>
      </p:sp>
      <p:sp>
        <p:nvSpPr>
          <p:cNvPr id="9" name="Slide Number Placeholder 8"/>
          <p:cNvSpPr>
            <a:spLocks noGrp="1"/>
          </p:cNvSpPr>
          <p:nvPr>
            <p:ph type="sldNum" sz="quarter" idx="12"/>
          </p:nvPr>
        </p:nvSpPr>
        <p:spPr/>
        <p:txBody>
          <a:bodyPr/>
          <a:lstStyle/>
          <a:p>
            <a:fld id="{982324B2-E12B-4960-80E0-AD66F631646E}" type="slidenum">
              <a:rPr lang="en-GB" smtClean="0"/>
              <a:t>‹#›</a:t>
            </a:fld>
            <a:endParaRPr lang="en-GB" dirty="0"/>
          </a:p>
        </p:txBody>
      </p:sp>
    </p:spTree>
    <p:extLst>
      <p:ext uri="{BB962C8B-B14F-4D97-AF65-F5344CB8AC3E}">
        <p14:creationId xmlns:p14="http://schemas.microsoft.com/office/powerpoint/2010/main" val="254862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2E55D4B-9F69-46B7-8719-253914175627}" type="datetimeFigureOut">
              <a:rPr lang="en-GB" smtClean="0"/>
              <a:t>11/05/2017</a:t>
            </a:fld>
            <a:endParaRPr lang="en-GB"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82324B2-E12B-4960-80E0-AD66F631646E}" type="slidenum">
              <a:rPr lang="en-GB" smtClean="0"/>
              <a:t>‹#›</a:t>
            </a:fld>
            <a:endParaRPr lang="en-GB" dirty="0"/>
          </a:p>
        </p:txBody>
      </p:sp>
    </p:spTree>
    <p:extLst>
      <p:ext uri="{BB962C8B-B14F-4D97-AF65-F5344CB8AC3E}">
        <p14:creationId xmlns:p14="http://schemas.microsoft.com/office/powerpoint/2010/main" val="132574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E55D4B-9F69-46B7-8719-253914175627}" type="datetimeFigureOut">
              <a:rPr lang="en-GB" smtClean="0"/>
              <a:t>11/05/2017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82324B2-E12B-4960-80E0-AD66F631646E}" type="slidenum">
              <a:rPr lang="en-GB" smtClean="0"/>
              <a:t>‹#›</a:t>
            </a:fld>
            <a:endParaRPr lang="en-GB" dirty="0"/>
          </a:p>
        </p:txBody>
      </p:sp>
    </p:spTree>
    <p:extLst>
      <p:ext uri="{BB962C8B-B14F-4D97-AF65-F5344CB8AC3E}">
        <p14:creationId xmlns:p14="http://schemas.microsoft.com/office/powerpoint/2010/main" val="3274324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2E55D4B-9F69-46B7-8719-253914175627}" type="datetimeFigureOut">
              <a:rPr lang="en-GB" smtClean="0"/>
              <a:t>11/05/2017</a:t>
            </a:fld>
            <a:endParaRPr lang="en-GB"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82324B2-E12B-4960-80E0-AD66F631646E}" type="slidenum">
              <a:rPr lang="en-GB" smtClean="0"/>
              <a:t>‹#›</a:t>
            </a:fld>
            <a:endParaRPr lang="en-GB"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59823"/>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1"/>
            <a:ext cx="9144000" cy="650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pSp>
        <p:nvGrpSpPr>
          <p:cNvPr id="19" name="Group 18"/>
          <p:cNvGrpSpPr/>
          <p:nvPr/>
        </p:nvGrpSpPr>
        <p:grpSpPr>
          <a:xfrm>
            <a:off x="66882" y="43751"/>
            <a:ext cx="8965693" cy="524136"/>
            <a:chOff x="66882" y="43751"/>
            <a:chExt cx="8965693" cy="524136"/>
          </a:xfrm>
        </p:grpSpPr>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82" y="71012"/>
              <a:ext cx="775509" cy="460067"/>
            </a:xfrm>
            <a:prstGeom prst="rect">
              <a:avLst/>
            </a:prstGeom>
            <a:noFill/>
            <a:ln w="19050">
              <a:no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4459" t="18966" r="5019" b="20200"/>
            <a:stretch/>
          </p:blipFill>
          <p:spPr>
            <a:xfrm>
              <a:off x="1042928" y="117638"/>
              <a:ext cx="1396240" cy="377969"/>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9705" y="148303"/>
              <a:ext cx="1440131" cy="305483"/>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0373" y="91181"/>
              <a:ext cx="979721" cy="415639"/>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0631" y="43751"/>
              <a:ext cx="620307" cy="524136"/>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81475" y="97999"/>
              <a:ext cx="1296799" cy="415640"/>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8811" y="168673"/>
              <a:ext cx="1253764" cy="313441"/>
            </a:xfrm>
            <a:prstGeom prst="rect">
              <a:avLst/>
            </a:prstGeom>
          </p:spPr>
        </p:pic>
      </p:grpSp>
      <p:sp>
        <p:nvSpPr>
          <p:cNvPr id="4" name="Rectangle 3"/>
          <p:cNvSpPr/>
          <p:nvPr/>
        </p:nvSpPr>
        <p:spPr>
          <a:xfrm>
            <a:off x="611560" y="1049663"/>
            <a:ext cx="7920880" cy="2092881"/>
          </a:xfrm>
          <a:prstGeom prst="rect">
            <a:avLst/>
          </a:prstGeom>
        </p:spPr>
        <p:txBody>
          <a:bodyPr wrap="square">
            <a:spAutoFit/>
          </a:bodyPr>
          <a:lstStyle/>
          <a:p>
            <a:pPr algn="ctr"/>
            <a:r>
              <a:rPr lang="en-GB" sz="3800" dirty="0">
                <a:solidFill>
                  <a:prstClr val="black"/>
                </a:solidFill>
                <a:latin typeface="Cambria" panose="02040503050406030204" pitchFamily="18" charset="0"/>
              </a:rPr>
              <a:t>Overcoming uncertainties and barriers to Blue-Green </a:t>
            </a:r>
            <a:r>
              <a:rPr lang="en-GB" sz="3800" dirty="0" smtClean="0">
                <a:solidFill>
                  <a:prstClr val="black"/>
                </a:solidFill>
                <a:latin typeface="Cambria" panose="02040503050406030204" pitchFamily="18" charset="0"/>
              </a:rPr>
              <a:t>infrastructure</a:t>
            </a:r>
          </a:p>
          <a:p>
            <a:pPr algn="ctr"/>
            <a:endParaRPr lang="en-GB" sz="2200" dirty="0">
              <a:solidFill>
                <a:prstClr val="black"/>
              </a:solidFill>
              <a:latin typeface="Cambria" panose="02040503050406030204" pitchFamily="18" charset="0"/>
            </a:endParaRPr>
          </a:p>
          <a:p>
            <a:pPr algn="ctr"/>
            <a:r>
              <a:rPr lang="en-GB" sz="3200" dirty="0" smtClean="0">
                <a:solidFill>
                  <a:prstClr val="black"/>
                </a:solidFill>
                <a:latin typeface="Cambria" panose="02040503050406030204" pitchFamily="18" charset="0"/>
              </a:rPr>
              <a:t>Emily O’Donnell</a:t>
            </a:r>
            <a:endParaRPr lang="en-GB" sz="3200" dirty="0">
              <a:solidFill>
                <a:prstClr val="black"/>
              </a:solidFill>
              <a:latin typeface="Cambria" panose="02040503050406030204" pitchFamily="18" charset="0"/>
            </a:endParaRPr>
          </a:p>
        </p:txBody>
      </p:sp>
      <p:grpSp>
        <p:nvGrpSpPr>
          <p:cNvPr id="20" name="Group 19"/>
          <p:cNvGrpSpPr/>
          <p:nvPr/>
        </p:nvGrpSpPr>
        <p:grpSpPr>
          <a:xfrm>
            <a:off x="317888" y="6439185"/>
            <a:ext cx="8508225" cy="369332"/>
            <a:chOff x="317888" y="6439185"/>
            <a:chExt cx="8508225" cy="369332"/>
          </a:xfrm>
        </p:grpSpPr>
        <p:sp>
          <p:nvSpPr>
            <p:cNvPr id="21" name="TextBox 20"/>
            <p:cNvSpPr txBox="1"/>
            <p:nvPr/>
          </p:nvSpPr>
          <p:spPr>
            <a:xfrm>
              <a:off x="317888" y="6439185"/>
              <a:ext cx="8508225" cy="369332"/>
            </a:xfrm>
            <a:prstGeom prst="rect">
              <a:avLst/>
            </a:prstGeom>
            <a:noFill/>
          </p:spPr>
          <p:txBody>
            <a:bodyPr wrap="square" rtlCol="0">
              <a:spAutoFit/>
            </a:bodyPr>
            <a:lstStyle/>
            <a:p>
              <a:r>
                <a:rPr lang="en-GB" u="sng" dirty="0" smtClean="0"/>
                <a:t>www.urbanfloodresilience.ac.uk</a:t>
              </a:r>
              <a:r>
                <a:rPr lang="en-GB" dirty="0" smtClean="0"/>
                <a:t>	               Urban Flood Resilience @BlueGreenCities</a:t>
              </a:r>
              <a:endParaRPr lang="en-GB" dirty="0"/>
            </a:p>
          </p:txBody>
        </p:sp>
        <p:pic>
          <p:nvPicPr>
            <p:cNvPr id="22" name="Picture 2" descr="https://pbs.twimg.com/profile_images/666407537084796928/YBGgi9BO.png"/>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19727" b="78516" l="16211" r="85352"/>
                      </a14:imgEffect>
                    </a14:imgLayer>
                  </a14:imgProps>
                </a:ext>
                <a:ext uri="{28A0092B-C50C-407E-A947-70E740481C1C}">
                  <a14:useLocalDpi xmlns:a14="http://schemas.microsoft.com/office/drawing/2010/main" val="0"/>
                </a:ext>
              </a:extLst>
            </a:blip>
            <a:srcRect l="15249" t="18913" r="14048" b="19759"/>
            <a:stretch/>
          </p:blipFill>
          <p:spPr bwMode="auto">
            <a:xfrm>
              <a:off x="4470604" y="6493901"/>
              <a:ext cx="299629" cy="25989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197572" y="3640855"/>
            <a:ext cx="8748857" cy="2293548"/>
            <a:chOff x="454637" y="3640855"/>
            <a:chExt cx="8748857" cy="2293548"/>
          </a:xfrm>
        </p:grpSpPr>
        <p:grpSp>
          <p:nvGrpSpPr>
            <p:cNvPr id="2" name="Group 1"/>
            <p:cNvGrpSpPr>
              <a:grpSpLocks noChangeAspect="1"/>
            </p:cNvGrpSpPr>
            <p:nvPr/>
          </p:nvGrpSpPr>
          <p:grpSpPr>
            <a:xfrm>
              <a:off x="454637" y="3640855"/>
              <a:ext cx="5362488" cy="2293548"/>
              <a:chOff x="431256" y="3245060"/>
              <a:chExt cx="6397684" cy="2736304"/>
            </a:xfrm>
          </p:grpSpPr>
          <p:pic>
            <p:nvPicPr>
              <p:cNvPr id="24" name="Picture 23"/>
              <p:cNvPicPr>
                <a:picLocks noChangeAspect="1"/>
              </p:cNvPicPr>
              <p:nvPr/>
            </p:nvPicPr>
            <p:blipFill rotWithShape="1">
              <a:blip r:embed="rId12" cstate="print">
                <a:extLst>
                  <a:ext uri="{28A0092B-C50C-407E-A947-70E740481C1C}">
                    <a14:useLocalDpi xmlns:a14="http://schemas.microsoft.com/office/drawing/2010/main" val="0"/>
                  </a:ext>
                </a:extLst>
              </a:blip>
              <a:srcRect t="21282" r="24156" b="22437"/>
              <a:stretch/>
            </p:blipFill>
            <p:spPr>
              <a:xfrm>
                <a:off x="431256" y="3245060"/>
                <a:ext cx="2894488" cy="2736304"/>
              </a:xfrm>
              <a:prstGeom prst="rect">
                <a:avLst/>
              </a:prstGeom>
            </p:spPr>
          </p:pic>
          <p:pic>
            <p:nvPicPr>
              <p:cNvPr id="26" name="Picture 3"/>
              <p:cNvPicPr>
                <a:picLocks noChangeAspect="1" noChangeArrowheads="1"/>
              </p:cNvPicPr>
              <p:nvPr/>
            </p:nvPicPr>
            <p:blipFill rotWithShape="1">
              <a:blip r:embed="rId13">
                <a:extLst>
                  <a:ext uri="{28A0092B-C50C-407E-A947-70E740481C1C}">
                    <a14:useLocalDpi xmlns:a14="http://schemas.microsoft.com/office/drawing/2010/main" val="0"/>
                  </a:ext>
                </a:extLst>
              </a:blip>
              <a:srcRect l="15979"/>
              <a:stretch/>
            </p:blipFill>
            <p:spPr bwMode="auto">
              <a:xfrm>
                <a:off x="3757665" y="3245060"/>
                <a:ext cx="3071275" cy="27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7" name="Picture 5"/>
            <p:cNvPicPr>
              <a:picLocks noChangeAspect="1" noChangeArrowheads="1"/>
            </p:cNvPicPr>
            <p:nvPr/>
          </p:nvPicPr>
          <p:blipFill rotWithShape="1">
            <a:blip r:embed="rId14">
              <a:extLst>
                <a:ext uri="{28A0092B-C50C-407E-A947-70E740481C1C}">
                  <a14:useLocalDpi xmlns:a14="http://schemas.microsoft.com/office/drawing/2010/main" val="0"/>
                </a:ext>
              </a:extLst>
            </a:blip>
            <a:srcRect l="13152" t="11829" r="12355" b="12459"/>
            <a:stretch/>
          </p:blipFill>
          <p:spPr bwMode="auto">
            <a:xfrm>
              <a:off x="6179158" y="3640855"/>
              <a:ext cx="3024336" cy="2293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22570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6717"/>
            <a:ext cx="9144000" cy="1477328"/>
          </a:xfrm>
          <a:prstGeom prst="rect">
            <a:avLst/>
          </a:prstGeom>
        </p:spPr>
        <p:txBody>
          <a:bodyPr wrap="square">
            <a:spAutoFit/>
          </a:bodyPr>
          <a:lstStyle/>
          <a:p>
            <a:pPr algn="ctr"/>
            <a:r>
              <a:rPr lang="en-GB" sz="3000" dirty="0" smtClean="0">
                <a:latin typeface="Cambria" panose="02040503050406030204" pitchFamily="18" charset="0"/>
              </a:rPr>
              <a:t>Promote multifunctional space and identify, quantify and monetise the multiple benefits</a:t>
            </a:r>
            <a:endParaRPr lang="en-GB" sz="3000" dirty="0">
              <a:latin typeface="Cambria" panose="02040503050406030204" pitchFamily="18" charset="0"/>
            </a:endParaRPr>
          </a:p>
          <a:p>
            <a:pPr algn="ctr"/>
            <a:r>
              <a:rPr lang="en-GB" sz="3000" dirty="0" smtClean="0">
                <a:latin typeface="Cambria" panose="02040503050406030204" pitchFamily="18" charset="0"/>
              </a:rPr>
              <a:t> </a:t>
            </a:r>
            <a:endParaRPr lang="en-GB" sz="3000" dirty="0">
              <a:latin typeface="Cambria" panose="02040503050406030204" pitchFamily="18" charset="0"/>
            </a:endParaRPr>
          </a:p>
        </p:txBody>
      </p:sp>
      <p:grpSp>
        <p:nvGrpSpPr>
          <p:cNvPr id="6" name="Group 5"/>
          <p:cNvGrpSpPr/>
          <p:nvPr/>
        </p:nvGrpSpPr>
        <p:grpSpPr>
          <a:xfrm>
            <a:off x="165906" y="1185562"/>
            <a:ext cx="5303242" cy="3706586"/>
            <a:chOff x="130629" y="1184642"/>
            <a:chExt cx="4292489" cy="3706586"/>
          </a:xfrm>
        </p:grpSpPr>
        <p:sp>
          <p:nvSpPr>
            <p:cNvPr id="7" name="Cloud 6"/>
            <p:cNvSpPr/>
            <p:nvPr/>
          </p:nvSpPr>
          <p:spPr>
            <a:xfrm>
              <a:off x="130629" y="1184642"/>
              <a:ext cx="4292489" cy="370658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86913" y="1760662"/>
              <a:ext cx="2670401" cy="2554545"/>
            </a:xfrm>
            <a:prstGeom prst="rect">
              <a:avLst/>
            </a:prstGeom>
          </p:spPr>
          <p:txBody>
            <a:bodyPr wrap="square">
              <a:spAutoFit/>
            </a:bodyPr>
            <a:lstStyle/>
            <a:p>
              <a:r>
                <a:rPr lang="en-GB" sz="2000" i="1" dirty="0"/>
                <a:t>“Then if it is similar in cost, but you can </a:t>
              </a:r>
              <a:r>
                <a:rPr lang="en-GB" sz="2000" b="1" i="1" dirty="0"/>
                <a:t>highlight all these other benefits </a:t>
              </a:r>
              <a:r>
                <a:rPr lang="en-GB" sz="2000" i="1" dirty="0"/>
                <a:t>that link with our sustainability strategy, our air </a:t>
              </a:r>
              <a:r>
                <a:rPr lang="en-GB" sz="2000" i="1" dirty="0" smtClean="0"/>
                <a:t>quality work, </a:t>
              </a:r>
              <a:r>
                <a:rPr lang="en-GB" sz="2000" i="1" dirty="0"/>
                <a:t>then straight away they would be happy to sign it off as a project” </a:t>
              </a:r>
            </a:p>
          </p:txBody>
        </p:sp>
      </p:grpSp>
      <p:grpSp>
        <p:nvGrpSpPr>
          <p:cNvPr id="9" name="Group 8"/>
          <p:cNvGrpSpPr/>
          <p:nvPr/>
        </p:nvGrpSpPr>
        <p:grpSpPr>
          <a:xfrm>
            <a:off x="4744528" y="3658570"/>
            <a:ext cx="4216315" cy="2467156"/>
            <a:chOff x="3509013" y="3731231"/>
            <a:chExt cx="5357401" cy="2223785"/>
          </a:xfrm>
        </p:grpSpPr>
        <p:sp>
          <p:nvSpPr>
            <p:cNvPr id="10" name="Cloud 9"/>
            <p:cNvSpPr/>
            <p:nvPr/>
          </p:nvSpPr>
          <p:spPr>
            <a:xfrm>
              <a:off x="3509013" y="3731231"/>
              <a:ext cx="5357401" cy="2223785"/>
            </a:xfrm>
            <a:prstGeom prst="cloud">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367423" y="4276653"/>
              <a:ext cx="3810876" cy="1192889"/>
            </a:xfrm>
            <a:prstGeom prst="rect">
              <a:avLst/>
            </a:prstGeom>
          </p:spPr>
          <p:txBody>
            <a:bodyPr wrap="square">
              <a:spAutoFit/>
            </a:bodyPr>
            <a:lstStyle/>
            <a:p>
              <a:r>
                <a:rPr lang="en-GB" sz="2000" i="1" dirty="0" smtClean="0"/>
                <a:t>“They [SuDS] could </a:t>
              </a:r>
              <a:r>
                <a:rPr lang="en-GB" sz="2000" i="1" dirty="0"/>
                <a:t>potentially be designed to </a:t>
              </a:r>
              <a:r>
                <a:rPr lang="en-GB" sz="2000" b="1" i="1" dirty="0" smtClean="0"/>
                <a:t>perform </a:t>
              </a:r>
              <a:r>
                <a:rPr lang="en-GB" sz="2000" b="1" i="1" dirty="0"/>
                <a:t>those sort of dual functions</a:t>
              </a:r>
              <a:r>
                <a:rPr lang="en-GB" sz="2000" i="1" dirty="0"/>
                <a:t>.”</a:t>
              </a:r>
            </a:p>
          </p:txBody>
        </p:sp>
      </p:grpSp>
    </p:spTree>
    <p:extLst>
      <p:ext uri="{BB962C8B-B14F-4D97-AF65-F5344CB8AC3E}">
        <p14:creationId xmlns:p14="http://schemas.microsoft.com/office/powerpoint/2010/main" val="118361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86717"/>
            <a:ext cx="9144000" cy="1015663"/>
          </a:xfrm>
          <a:prstGeom prst="rect">
            <a:avLst/>
          </a:prstGeom>
        </p:spPr>
        <p:txBody>
          <a:bodyPr wrap="square">
            <a:spAutoFit/>
          </a:bodyPr>
          <a:lstStyle/>
          <a:p>
            <a:pPr algn="ctr"/>
            <a:r>
              <a:rPr lang="en-GB" sz="3000" dirty="0">
                <a:latin typeface="Cambria" panose="02040503050406030204" pitchFamily="18" charset="0"/>
              </a:rPr>
              <a:t>CIRIA Benefits of SuDS Tool (BeST) and Blue-Green Cities Multiple Benefit Toolbox </a:t>
            </a:r>
          </a:p>
        </p:txBody>
      </p:sp>
      <p:grpSp>
        <p:nvGrpSpPr>
          <p:cNvPr id="10" name="Group 9"/>
          <p:cNvGrpSpPr/>
          <p:nvPr/>
        </p:nvGrpSpPr>
        <p:grpSpPr>
          <a:xfrm>
            <a:off x="315255" y="1321015"/>
            <a:ext cx="8513491" cy="4325508"/>
            <a:chOff x="231670" y="1321015"/>
            <a:chExt cx="8513491" cy="4325508"/>
          </a:xfrm>
        </p:grpSpPr>
        <p:grpSp>
          <p:nvGrpSpPr>
            <p:cNvPr id="2" name="Group 1"/>
            <p:cNvGrpSpPr/>
            <p:nvPr/>
          </p:nvGrpSpPr>
          <p:grpSpPr>
            <a:xfrm>
              <a:off x="4848044" y="1321015"/>
              <a:ext cx="3897117" cy="3389404"/>
              <a:chOff x="1704975" y="1400175"/>
              <a:chExt cx="5734050" cy="4057650"/>
            </a:xfrm>
          </p:grpSpPr>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1704975" y="1400175"/>
                <a:ext cx="5734050" cy="4057650"/>
              </a:xfrm>
              <a:prstGeom prst="rect">
                <a:avLst/>
              </a:prstGeom>
            </p:spPr>
          </p:pic>
          <p:pic>
            <p:nvPicPr>
              <p:cNvPr id="4" name="Picture 3"/>
              <p:cNvPicPr/>
              <p:nvPr/>
            </p:nvPicPr>
            <p:blipFill rotWithShape="1">
              <a:blip r:embed="rId4" cstate="print">
                <a:extLst>
                  <a:ext uri="{28A0092B-C50C-407E-A947-70E740481C1C}">
                    <a14:useLocalDpi xmlns:a14="http://schemas.microsoft.com/office/drawing/2010/main" val="0"/>
                  </a:ext>
                </a:extLst>
              </a:blip>
              <a:srcRect t="17662"/>
              <a:stretch/>
            </p:blipFill>
            <p:spPr bwMode="auto">
              <a:xfrm>
                <a:off x="6372200" y="3789040"/>
                <a:ext cx="838200" cy="1381125"/>
              </a:xfrm>
              <a:prstGeom prst="rect">
                <a:avLst/>
              </a:prstGeom>
              <a:noFill/>
              <a:ln>
                <a:noFill/>
              </a:ln>
              <a:extLst>
                <a:ext uri="{53640926-AAD7-44D8-BBD7-CCE9431645EC}">
                  <a14:shadowObscured xmlns:a14="http://schemas.microsoft.com/office/drawing/2010/main"/>
                </a:ext>
              </a:extLst>
            </p:spPr>
          </p:pic>
        </p:gr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670" y="1959831"/>
              <a:ext cx="4340330" cy="30478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descr="C:\Users\mem48\OneDrive\Documents\#Blue Green Cities\Presentations\toolba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8044" y="4710419"/>
              <a:ext cx="2275701" cy="9361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848044" y="1321015"/>
              <a:ext cx="3897117" cy="432550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881980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641" y="1308641"/>
            <a:ext cx="5276718" cy="769441"/>
          </a:xfrm>
          <a:prstGeom prst="rect">
            <a:avLst/>
          </a:prstGeom>
        </p:spPr>
        <p:txBody>
          <a:bodyPr wrap="square">
            <a:spAutoFit/>
          </a:bodyPr>
          <a:lstStyle/>
          <a:p>
            <a:r>
              <a:rPr lang="en-GB" sz="2200" dirty="0" smtClean="0">
                <a:solidFill>
                  <a:srgbClr val="002060"/>
                </a:solidFill>
              </a:rPr>
              <a:t>Placing </a:t>
            </a:r>
            <a:r>
              <a:rPr lang="en-GB" sz="2200" dirty="0">
                <a:solidFill>
                  <a:srgbClr val="002060"/>
                </a:solidFill>
              </a:rPr>
              <a:t>emphasis on </a:t>
            </a:r>
            <a:r>
              <a:rPr lang="en-GB" sz="2200" b="1" dirty="0">
                <a:solidFill>
                  <a:srgbClr val="002060"/>
                </a:solidFill>
              </a:rPr>
              <a:t>decision </a:t>
            </a:r>
            <a:r>
              <a:rPr lang="en-GB" sz="2200" b="1" dirty="0" smtClean="0">
                <a:solidFill>
                  <a:srgbClr val="002060"/>
                </a:solidFill>
              </a:rPr>
              <a:t>makers</a:t>
            </a:r>
            <a:endParaRPr lang="en-GB" sz="2200" b="1" i="1" dirty="0" smtClean="0">
              <a:solidFill>
                <a:srgbClr val="002060"/>
              </a:solidFill>
            </a:endParaRPr>
          </a:p>
          <a:p>
            <a:endParaRPr lang="en-GB" sz="2200" b="1" dirty="0">
              <a:solidFill>
                <a:srgbClr val="002060"/>
              </a:solidFill>
            </a:endParaRPr>
          </a:p>
        </p:txBody>
      </p:sp>
      <p:sp>
        <p:nvSpPr>
          <p:cNvPr id="4" name="Rectangle 3"/>
          <p:cNvSpPr/>
          <p:nvPr/>
        </p:nvSpPr>
        <p:spPr>
          <a:xfrm>
            <a:off x="0" y="86717"/>
            <a:ext cx="9144000" cy="1477328"/>
          </a:xfrm>
          <a:prstGeom prst="rect">
            <a:avLst/>
          </a:prstGeom>
        </p:spPr>
        <p:txBody>
          <a:bodyPr wrap="square">
            <a:spAutoFit/>
          </a:bodyPr>
          <a:lstStyle/>
          <a:p>
            <a:pPr algn="ctr"/>
            <a:r>
              <a:rPr lang="en-GB" sz="3000" dirty="0">
                <a:latin typeface="Cambria" panose="02040503050406030204" pitchFamily="18" charset="0"/>
              </a:rPr>
              <a:t>Improve education and communication, raise awareness, community engagement</a:t>
            </a:r>
          </a:p>
          <a:p>
            <a:pPr algn="ctr"/>
            <a:r>
              <a:rPr lang="en-GB" sz="3000" dirty="0" smtClean="0">
                <a:latin typeface="Cambria" panose="02040503050406030204" pitchFamily="18" charset="0"/>
              </a:rPr>
              <a:t> </a:t>
            </a:r>
            <a:endParaRPr lang="en-GB" sz="3000" dirty="0">
              <a:latin typeface="Cambria" panose="02040503050406030204" pitchFamily="18" charset="0"/>
            </a:endParaRPr>
          </a:p>
        </p:txBody>
      </p:sp>
      <p:grpSp>
        <p:nvGrpSpPr>
          <p:cNvPr id="5" name="Group 4"/>
          <p:cNvGrpSpPr/>
          <p:nvPr/>
        </p:nvGrpSpPr>
        <p:grpSpPr>
          <a:xfrm>
            <a:off x="174641" y="1737503"/>
            <a:ext cx="4242813" cy="3851927"/>
            <a:chOff x="130629" y="1184642"/>
            <a:chExt cx="4292489" cy="3706586"/>
          </a:xfrm>
        </p:grpSpPr>
        <p:sp>
          <p:nvSpPr>
            <p:cNvPr id="6" name="Cloud 5"/>
            <p:cNvSpPr/>
            <p:nvPr/>
          </p:nvSpPr>
          <p:spPr>
            <a:xfrm>
              <a:off x="130629" y="1184642"/>
              <a:ext cx="4292489" cy="370658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41767" y="1867513"/>
              <a:ext cx="3248751" cy="2135819"/>
            </a:xfrm>
            <a:prstGeom prst="rect">
              <a:avLst/>
            </a:prstGeom>
          </p:spPr>
          <p:txBody>
            <a:bodyPr wrap="square">
              <a:spAutoFit/>
            </a:bodyPr>
            <a:lstStyle/>
            <a:p>
              <a:r>
                <a:rPr lang="en-GB" sz="2000" i="1" dirty="0"/>
                <a:t>“I think educating decision makers specifically because it’s quite a new concept and none of the policy documentation that is their guide to decision making really pushes that” </a:t>
              </a:r>
            </a:p>
          </p:txBody>
        </p:sp>
      </p:grpSp>
      <p:grpSp>
        <p:nvGrpSpPr>
          <p:cNvPr id="8" name="Group 7"/>
          <p:cNvGrpSpPr/>
          <p:nvPr/>
        </p:nvGrpSpPr>
        <p:grpSpPr>
          <a:xfrm>
            <a:off x="4546241" y="2655694"/>
            <a:ext cx="4472381" cy="4988585"/>
            <a:chOff x="3698368" y="3378037"/>
            <a:chExt cx="5168045" cy="3267855"/>
          </a:xfrm>
        </p:grpSpPr>
        <p:sp>
          <p:nvSpPr>
            <p:cNvPr id="9" name="Cloud 8"/>
            <p:cNvSpPr/>
            <p:nvPr/>
          </p:nvSpPr>
          <p:spPr>
            <a:xfrm>
              <a:off x="3698368" y="3378037"/>
              <a:ext cx="5168045" cy="2360493"/>
            </a:xfrm>
            <a:prstGeom prst="cloud">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486469" y="3788505"/>
              <a:ext cx="3810876" cy="2857387"/>
            </a:xfrm>
            <a:prstGeom prst="rect">
              <a:avLst/>
            </a:prstGeom>
          </p:spPr>
          <p:txBody>
            <a:bodyPr wrap="square">
              <a:spAutoFit/>
            </a:bodyPr>
            <a:lstStyle/>
            <a:p>
              <a:r>
                <a:rPr lang="en-GB" sz="2000" i="1" dirty="0"/>
                <a:t>If the community get together and run the initiative themselves it’s got far more power than the council going down wagging our finger at people saying you should have water butts down here” </a:t>
              </a:r>
            </a:p>
            <a:p>
              <a:endParaRPr lang="en-GB" sz="2000" i="1" dirty="0"/>
            </a:p>
          </p:txBody>
        </p:sp>
      </p:grpSp>
      <p:sp>
        <p:nvSpPr>
          <p:cNvPr id="11" name="Rectangle 10"/>
          <p:cNvSpPr/>
          <p:nvPr/>
        </p:nvSpPr>
        <p:spPr>
          <a:xfrm>
            <a:off x="5228257" y="2168030"/>
            <a:ext cx="3826047" cy="430887"/>
          </a:xfrm>
          <a:prstGeom prst="rect">
            <a:avLst/>
          </a:prstGeom>
        </p:spPr>
        <p:txBody>
          <a:bodyPr wrap="none">
            <a:spAutoFit/>
          </a:bodyPr>
          <a:lstStyle/>
          <a:p>
            <a:r>
              <a:rPr lang="en-GB" sz="2200" dirty="0">
                <a:solidFill>
                  <a:srgbClr val="002060"/>
                </a:solidFill>
              </a:rPr>
              <a:t>and </a:t>
            </a:r>
            <a:r>
              <a:rPr lang="en-GB" sz="2200" b="1" dirty="0">
                <a:solidFill>
                  <a:srgbClr val="002060"/>
                </a:solidFill>
              </a:rPr>
              <a:t>communities </a:t>
            </a:r>
            <a:r>
              <a:rPr lang="en-GB" sz="2200" dirty="0">
                <a:solidFill>
                  <a:srgbClr val="002060"/>
                </a:solidFill>
              </a:rPr>
              <a:t>to take action</a:t>
            </a:r>
          </a:p>
        </p:txBody>
      </p:sp>
    </p:spTree>
    <p:extLst>
      <p:ext uri="{BB962C8B-B14F-4D97-AF65-F5344CB8AC3E}">
        <p14:creationId xmlns:p14="http://schemas.microsoft.com/office/powerpoint/2010/main" val="2550595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water bu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058" y="1700808"/>
            <a:ext cx="3218846" cy="43109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permablitz-3_slidesh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1700808"/>
            <a:ext cx="4344358" cy="28238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39953" y="4763486"/>
            <a:ext cx="4896544" cy="769441"/>
          </a:xfrm>
          <a:prstGeom prst="rect">
            <a:avLst/>
          </a:prstGeom>
        </p:spPr>
        <p:txBody>
          <a:bodyPr wrap="square">
            <a:spAutoFit/>
          </a:bodyPr>
          <a:lstStyle/>
          <a:p>
            <a:r>
              <a:rPr lang="en-GB" sz="2200" dirty="0" smtClean="0"/>
              <a:t>New Vertical </a:t>
            </a:r>
            <a:r>
              <a:rPr lang="en-GB" sz="2200" dirty="0"/>
              <a:t>Veg Street demonstration project </a:t>
            </a:r>
            <a:r>
              <a:rPr lang="en-GB" sz="2200" dirty="0" smtClean="0"/>
              <a:t>using sustainable drainage</a:t>
            </a:r>
            <a:endParaRPr lang="en-GB" sz="2200" dirty="0"/>
          </a:p>
        </p:txBody>
      </p:sp>
      <p:sp>
        <p:nvSpPr>
          <p:cNvPr id="6" name="Rectangle 5"/>
          <p:cNvSpPr/>
          <p:nvPr/>
        </p:nvSpPr>
        <p:spPr>
          <a:xfrm>
            <a:off x="3851920" y="5751853"/>
            <a:ext cx="3391762" cy="307777"/>
          </a:xfrm>
          <a:prstGeom prst="rect">
            <a:avLst/>
          </a:prstGeom>
        </p:spPr>
        <p:txBody>
          <a:bodyPr wrap="none">
            <a:spAutoFit/>
          </a:bodyPr>
          <a:lstStyle/>
          <a:p>
            <a:r>
              <a:rPr lang="en-GB" sz="1400" i="1" dirty="0"/>
              <a:t>Images from www.greeningwingrove.org.uk</a:t>
            </a:r>
          </a:p>
        </p:txBody>
      </p:sp>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6632"/>
            <a:ext cx="1549328" cy="1297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137892" y="86717"/>
            <a:ext cx="7006107" cy="1477328"/>
          </a:xfrm>
          <a:prstGeom prst="rect">
            <a:avLst/>
          </a:prstGeom>
        </p:spPr>
        <p:txBody>
          <a:bodyPr wrap="square">
            <a:spAutoFit/>
          </a:bodyPr>
          <a:lstStyle/>
          <a:p>
            <a:pPr algn="ctr"/>
            <a:r>
              <a:rPr lang="en-GB" sz="3000" dirty="0" smtClean="0">
                <a:latin typeface="Cambria" panose="02040503050406030204" pitchFamily="18" charset="0"/>
              </a:rPr>
              <a:t>Community engagement – Newcastle Greening Wingrove</a:t>
            </a:r>
            <a:endParaRPr lang="en-GB" sz="3000" dirty="0">
              <a:latin typeface="Cambria" panose="02040503050406030204" pitchFamily="18" charset="0"/>
            </a:endParaRPr>
          </a:p>
          <a:p>
            <a:pPr algn="ctr"/>
            <a:r>
              <a:rPr lang="en-GB" sz="3000" dirty="0" smtClean="0">
                <a:latin typeface="Cambria" panose="02040503050406030204" pitchFamily="18" charset="0"/>
              </a:rPr>
              <a:t> </a:t>
            </a:r>
            <a:endParaRPr lang="en-GB" sz="3000" dirty="0">
              <a:latin typeface="Cambria" panose="02040503050406030204" pitchFamily="18" charset="0"/>
            </a:endParaRPr>
          </a:p>
        </p:txBody>
      </p:sp>
    </p:spTree>
    <p:extLst>
      <p:ext uri="{BB962C8B-B14F-4D97-AF65-F5344CB8AC3E}">
        <p14:creationId xmlns:p14="http://schemas.microsoft.com/office/powerpoint/2010/main" val="2457211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2132856"/>
            <a:ext cx="8208912" cy="2092881"/>
          </a:xfrm>
          <a:prstGeom prst="rect">
            <a:avLst/>
          </a:prstGeom>
        </p:spPr>
        <p:txBody>
          <a:bodyPr wrap="square">
            <a:spAutoFit/>
          </a:bodyPr>
          <a:lstStyle/>
          <a:p>
            <a:pPr algn="ctr"/>
            <a:r>
              <a:rPr lang="en-GB" sz="2600" i="1" dirty="0"/>
              <a:t>Many of the barriers may be difficult to overcome – systemic and embedded within organisational cultures, practices and processes </a:t>
            </a:r>
            <a:endParaRPr lang="en-GB" sz="2600" i="1" dirty="0" smtClean="0"/>
          </a:p>
          <a:p>
            <a:pPr algn="ctr"/>
            <a:endParaRPr lang="en-GB" sz="2600" i="1" dirty="0"/>
          </a:p>
          <a:p>
            <a:pPr algn="ctr"/>
            <a:r>
              <a:rPr lang="en-GB" sz="2600" dirty="0" smtClean="0"/>
              <a:t>(</a:t>
            </a:r>
            <a:r>
              <a:rPr lang="en-GB" sz="2600" dirty="0"/>
              <a:t>Brown and Farrelly, 2007)</a:t>
            </a:r>
          </a:p>
        </p:txBody>
      </p:sp>
      <p:grpSp>
        <p:nvGrpSpPr>
          <p:cNvPr id="3" name="Group 2"/>
          <p:cNvGrpSpPr/>
          <p:nvPr/>
        </p:nvGrpSpPr>
        <p:grpSpPr>
          <a:xfrm>
            <a:off x="179512" y="1474065"/>
            <a:ext cx="8964488" cy="4571197"/>
            <a:chOff x="179512" y="2026155"/>
            <a:chExt cx="8964488" cy="4571197"/>
          </a:xfrm>
        </p:grpSpPr>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026155"/>
              <a:ext cx="8784977" cy="4571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6804248" y="5805264"/>
              <a:ext cx="2339752" cy="738664"/>
            </a:xfrm>
            <a:prstGeom prst="rect">
              <a:avLst/>
            </a:prstGeom>
          </p:spPr>
          <p:txBody>
            <a:bodyPr wrap="square">
              <a:spAutoFit/>
            </a:bodyPr>
            <a:lstStyle/>
            <a:p>
              <a:r>
                <a:rPr lang="en-GB" sz="1400" dirty="0" smtClean="0"/>
                <a:t>Image: </a:t>
              </a:r>
              <a:r>
                <a:rPr lang="en-GB" sz="1400" dirty="0"/>
                <a:t>Oregon Department of Environmental </a:t>
              </a:r>
              <a:r>
                <a:rPr lang="en-GB" sz="1400" dirty="0" smtClean="0"/>
                <a:t>Quality 2010. </a:t>
              </a:r>
              <a:endParaRPr lang="en-GB" sz="1400" dirty="0"/>
            </a:p>
          </p:txBody>
        </p:sp>
      </p:grpSp>
      <p:sp>
        <p:nvSpPr>
          <p:cNvPr id="8" name="Rectangle 7"/>
          <p:cNvSpPr/>
          <p:nvPr/>
        </p:nvSpPr>
        <p:spPr>
          <a:xfrm>
            <a:off x="0" y="86717"/>
            <a:ext cx="9144000" cy="1477328"/>
          </a:xfrm>
          <a:prstGeom prst="rect">
            <a:avLst/>
          </a:prstGeom>
        </p:spPr>
        <p:txBody>
          <a:bodyPr wrap="square">
            <a:spAutoFit/>
          </a:bodyPr>
          <a:lstStyle/>
          <a:p>
            <a:pPr algn="ctr"/>
            <a:r>
              <a:rPr lang="en-GB" sz="3000" dirty="0" smtClean="0">
                <a:latin typeface="Cambria" panose="02040503050406030204" pitchFamily="18" charset="0"/>
              </a:rPr>
              <a:t>Community engagement – Portland green street planting and stewardship</a:t>
            </a:r>
            <a:endParaRPr lang="en-GB" sz="3000" dirty="0">
              <a:latin typeface="Cambria" panose="02040503050406030204" pitchFamily="18" charset="0"/>
            </a:endParaRPr>
          </a:p>
          <a:p>
            <a:pPr algn="ctr"/>
            <a:endParaRPr lang="en-GB" sz="3000" dirty="0">
              <a:latin typeface="Cambria" panose="02040503050406030204" pitchFamily="18" charset="0"/>
            </a:endParaRPr>
          </a:p>
        </p:txBody>
      </p:sp>
    </p:spTree>
    <p:extLst>
      <p:ext uri="{BB962C8B-B14F-4D97-AF65-F5344CB8AC3E}">
        <p14:creationId xmlns:p14="http://schemas.microsoft.com/office/powerpoint/2010/main" val="309422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836712"/>
            <a:ext cx="8496944" cy="4170372"/>
          </a:xfrm>
          <a:prstGeom prst="rect">
            <a:avLst/>
          </a:prstGeom>
        </p:spPr>
        <p:txBody>
          <a:bodyPr wrap="square">
            <a:spAutoFit/>
          </a:bodyPr>
          <a:lstStyle/>
          <a:p>
            <a:pPr marL="342900" indent="-342900">
              <a:spcAft>
                <a:spcPts val="600"/>
              </a:spcAft>
              <a:buFont typeface="Arial" panose="020B0604020202020204" pitchFamily="34" charset="0"/>
              <a:buChar char="•"/>
            </a:pPr>
            <a:r>
              <a:rPr lang="en-GB" sz="2200" dirty="0" smtClean="0"/>
              <a:t>Physical science (preconceptions)</a:t>
            </a:r>
          </a:p>
          <a:p>
            <a:pPr marL="342900" indent="-342900">
              <a:spcAft>
                <a:spcPts val="600"/>
              </a:spcAft>
              <a:buFont typeface="Arial" panose="020B0604020202020204" pitchFamily="34" charset="0"/>
              <a:buChar char="•"/>
            </a:pPr>
            <a:r>
              <a:rPr lang="en-GB" sz="2200" dirty="0" smtClean="0"/>
              <a:t>Technical / technological</a:t>
            </a:r>
          </a:p>
          <a:p>
            <a:pPr marL="342900" indent="-342900">
              <a:spcAft>
                <a:spcPts val="600"/>
              </a:spcAft>
              <a:buFont typeface="Arial" panose="020B0604020202020204" pitchFamily="34" charset="0"/>
              <a:buChar char="•"/>
            </a:pPr>
            <a:r>
              <a:rPr lang="en-GB" sz="2200" dirty="0" smtClean="0"/>
              <a:t>Institutional</a:t>
            </a:r>
          </a:p>
          <a:p>
            <a:pPr marL="342900" indent="-342900">
              <a:spcAft>
                <a:spcPts val="600"/>
              </a:spcAft>
              <a:buFont typeface="Arial" panose="020B0604020202020204" pitchFamily="34" charset="0"/>
              <a:buChar char="•"/>
            </a:pPr>
            <a:r>
              <a:rPr lang="en-GB" sz="2200" dirty="0" smtClean="0"/>
              <a:t>Legal / regulatory</a:t>
            </a:r>
          </a:p>
          <a:p>
            <a:pPr marL="342900" indent="-342900">
              <a:spcAft>
                <a:spcPts val="600"/>
              </a:spcAft>
              <a:buFont typeface="Arial" panose="020B0604020202020204" pitchFamily="34" charset="0"/>
              <a:buChar char="•"/>
            </a:pPr>
            <a:r>
              <a:rPr lang="en-GB" sz="2200" dirty="0" smtClean="0"/>
              <a:t>Managerial / organisational</a:t>
            </a:r>
          </a:p>
          <a:p>
            <a:pPr marL="342900" indent="-342900">
              <a:spcAft>
                <a:spcPts val="600"/>
              </a:spcAft>
              <a:buFont typeface="Arial" panose="020B0604020202020204" pitchFamily="34" charset="0"/>
              <a:buChar char="•"/>
            </a:pPr>
            <a:r>
              <a:rPr lang="en-GB" sz="2200" dirty="0" smtClean="0"/>
              <a:t>Political</a:t>
            </a:r>
          </a:p>
          <a:p>
            <a:pPr marL="342900" indent="-342900">
              <a:spcAft>
                <a:spcPts val="600"/>
              </a:spcAft>
              <a:buFont typeface="Arial" panose="020B0604020202020204" pitchFamily="34" charset="0"/>
              <a:buChar char="•"/>
            </a:pPr>
            <a:r>
              <a:rPr lang="en-GB" sz="2200" dirty="0" smtClean="0"/>
              <a:t>Monetary</a:t>
            </a:r>
          </a:p>
          <a:p>
            <a:pPr marL="342900" indent="-342900">
              <a:spcAft>
                <a:spcPts val="600"/>
              </a:spcAft>
              <a:buFont typeface="Arial" panose="020B0604020202020204" pitchFamily="34" charset="0"/>
              <a:buChar char="•"/>
            </a:pPr>
            <a:r>
              <a:rPr lang="en-GB" sz="2200" dirty="0" smtClean="0"/>
              <a:t>Social </a:t>
            </a:r>
            <a:r>
              <a:rPr lang="en-GB" sz="2200" dirty="0"/>
              <a:t>– ‘hearts and minds</a:t>
            </a:r>
            <a:r>
              <a:rPr lang="en-GB" sz="2200" dirty="0" smtClean="0"/>
              <a:t>’</a:t>
            </a:r>
          </a:p>
          <a:p>
            <a:pPr marL="342900" indent="-342900">
              <a:spcAft>
                <a:spcPts val="600"/>
              </a:spcAft>
              <a:buFont typeface="Arial" panose="020B0604020202020204" pitchFamily="34" charset="0"/>
              <a:buChar char="•"/>
            </a:pPr>
            <a:r>
              <a:rPr lang="en-GB" sz="2200" dirty="0" smtClean="0"/>
              <a:t>Resistance to change = </a:t>
            </a:r>
            <a:r>
              <a:rPr lang="en-GB" sz="2200" b="1" i="1" dirty="0" smtClean="0">
                <a:solidFill>
                  <a:srgbClr val="0070C0"/>
                </a:solidFill>
              </a:rPr>
              <a:t>institutional inertia</a:t>
            </a:r>
            <a:endParaRPr lang="en-GB" sz="2200" b="1" i="1" dirty="0">
              <a:solidFill>
                <a:srgbClr val="0070C0"/>
              </a:solidFill>
            </a:endParaRPr>
          </a:p>
          <a:p>
            <a:endParaRPr lang="en-GB" sz="2200" dirty="0"/>
          </a:p>
        </p:txBody>
      </p:sp>
      <p:sp>
        <p:nvSpPr>
          <p:cNvPr id="5" name="TextBox 4"/>
          <p:cNvSpPr txBox="1"/>
          <p:nvPr/>
        </p:nvSpPr>
        <p:spPr>
          <a:xfrm>
            <a:off x="449542" y="4749752"/>
            <a:ext cx="8244916" cy="1359548"/>
          </a:xfrm>
          <a:prstGeom prst="rect">
            <a:avLst/>
          </a:prstGeom>
          <a:noFill/>
          <a:ln w="25400">
            <a:solidFill>
              <a:schemeClr val="accent1"/>
            </a:solidFill>
          </a:ln>
        </p:spPr>
        <p:txBody>
          <a:bodyPr wrap="square" lIns="216000" tIns="216000" rIns="216000" bIns="216000" rtlCol="0">
            <a:spAutoFit/>
          </a:bodyPr>
          <a:lstStyle/>
          <a:p>
            <a:r>
              <a:rPr lang="en-GB" sz="2000" i="1" dirty="0"/>
              <a:t>Technical problems can be overcome and, in most cases, the </a:t>
            </a:r>
            <a:r>
              <a:rPr lang="en-GB" sz="2000" b="1" i="1" dirty="0"/>
              <a:t>economical and social constraints rather than purely hydrological </a:t>
            </a:r>
            <a:r>
              <a:rPr lang="en-GB" sz="2000" i="1" dirty="0"/>
              <a:t>considerations will influence the final shape of the chosen solution </a:t>
            </a:r>
            <a:r>
              <a:rPr lang="en-GB" sz="2000" dirty="0"/>
              <a:t>(Niemczynowicz, 1999</a:t>
            </a:r>
            <a:r>
              <a:rPr lang="en-GB" sz="2000" dirty="0" smtClean="0"/>
              <a:t>)</a:t>
            </a:r>
            <a:endParaRPr lang="en-GB" sz="2000" dirty="0"/>
          </a:p>
        </p:txBody>
      </p:sp>
      <p:sp>
        <p:nvSpPr>
          <p:cNvPr id="7" name="Rectangle 6"/>
          <p:cNvSpPr/>
          <p:nvPr/>
        </p:nvSpPr>
        <p:spPr>
          <a:xfrm>
            <a:off x="0" y="86717"/>
            <a:ext cx="9144000" cy="553998"/>
          </a:xfrm>
          <a:prstGeom prst="rect">
            <a:avLst/>
          </a:prstGeom>
        </p:spPr>
        <p:txBody>
          <a:bodyPr wrap="square">
            <a:spAutoFit/>
          </a:bodyPr>
          <a:lstStyle/>
          <a:p>
            <a:pPr algn="ctr"/>
            <a:r>
              <a:rPr lang="en-GB" sz="3000" dirty="0" smtClean="0">
                <a:latin typeface="Cambria" panose="02040503050406030204" pitchFamily="18" charset="0"/>
              </a:rPr>
              <a:t>Barriers to sustainable drainage</a:t>
            </a:r>
            <a:endParaRPr lang="en-GB" sz="3000" dirty="0">
              <a:latin typeface="Cambria" panose="02040503050406030204" pitchFamily="18" charset="0"/>
            </a:endParaRPr>
          </a:p>
        </p:txBody>
      </p:sp>
    </p:spTree>
    <p:extLst>
      <p:ext uri="{BB962C8B-B14F-4D97-AF65-F5344CB8AC3E}">
        <p14:creationId xmlns:p14="http://schemas.microsoft.com/office/powerpoint/2010/main" val="1838364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8"/>
            <a:ext cx="9144000" cy="6855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9512" y="56237"/>
            <a:ext cx="8856984" cy="553998"/>
          </a:xfrm>
          <a:prstGeom prst="rect">
            <a:avLst/>
          </a:prstGeom>
        </p:spPr>
        <p:txBody>
          <a:bodyPr wrap="square">
            <a:spAutoFit/>
          </a:bodyPr>
          <a:lstStyle/>
          <a:p>
            <a:pPr algn="ctr"/>
            <a:r>
              <a:rPr lang="en-GB" sz="3000" dirty="0" smtClean="0">
                <a:latin typeface="Cambria" panose="02040503050406030204" pitchFamily="18" charset="0"/>
              </a:rPr>
              <a:t>International case studies:</a:t>
            </a:r>
            <a:r>
              <a:rPr lang="en-GB" sz="3000" dirty="0" smtClean="0">
                <a:solidFill>
                  <a:schemeClr val="accent1">
                    <a:lumMod val="50000"/>
                  </a:schemeClr>
                </a:solidFill>
                <a:latin typeface="Cambria" panose="02040503050406030204" pitchFamily="18" charset="0"/>
              </a:rPr>
              <a:t>	 </a:t>
            </a:r>
            <a:r>
              <a:rPr lang="en-GB" sz="3000" b="1" dirty="0" smtClean="0">
                <a:latin typeface="Cambria" panose="02040503050406030204" pitchFamily="18" charset="0"/>
              </a:rPr>
              <a:t>Portland, Oregon USA</a:t>
            </a:r>
            <a:endParaRPr lang="en-GB" sz="3000" b="1" dirty="0" smtClean="0">
              <a:effectLst/>
              <a:latin typeface="Cambria" panose="02040503050406030204" pitchFamily="18" charset="0"/>
            </a:endParaRPr>
          </a:p>
        </p:txBody>
      </p:sp>
      <p:sp>
        <p:nvSpPr>
          <p:cNvPr id="13" name="Rectangle 12"/>
          <p:cNvSpPr/>
          <p:nvPr/>
        </p:nvSpPr>
        <p:spPr>
          <a:xfrm>
            <a:off x="971600" y="2640901"/>
            <a:ext cx="7200800" cy="1107996"/>
          </a:xfrm>
          <a:prstGeom prst="rect">
            <a:avLst/>
          </a:prstGeom>
          <a:solidFill>
            <a:schemeClr val="accent2">
              <a:lumMod val="20000"/>
              <a:lumOff val="80000"/>
            </a:schemeClr>
          </a:solidFill>
          <a:ln>
            <a:noFill/>
          </a:ln>
        </p:spPr>
        <p:txBody>
          <a:bodyPr wrap="square">
            <a:spAutoFit/>
          </a:bodyPr>
          <a:lstStyle/>
          <a:p>
            <a:r>
              <a:rPr lang="en-GB" sz="2000" b="1" dirty="0"/>
              <a:t>‘Grey to Green’ </a:t>
            </a:r>
            <a:r>
              <a:rPr lang="en-GB" sz="2000" b="1" dirty="0" smtClean="0"/>
              <a:t>initiative (2008-2013) </a:t>
            </a:r>
          </a:p>
          <a:p>
            <a:endParaRPr lang="en-GB" sz="600" b="1" dirty="0" smtClean="0"/>
          </a:p>
          <a:p>
            <a:r>
              <a:rPr lang="en-GB" sz="2000" dirty="0" smtClean="0"/>
              <a:t>32,200 </a:t>
            </a:r>
            <a:r>
              <a:rPr lang="en-GB" sz="2000" dirty="0"/>
              <a:t>new street </a:t>
            </a:r>
            <a:r>
              <a:rPr lang="en-GB" sz="2000" dirty="0" smtClean="0"/>
              <a:t>trees, 867 </a:t>
            </a:r>
            <a:r>
              <a:rPr lang="en-GB" sz="2000" dirty="0"/>
              <a:t>green street </a:t>
            </a:r>
            <a:r>
              <a:rPr lang="en-GB" sz="2000" dirty="0" smtClean="0"/>
              <a:t>planters, 398 eco-roofs, culvert removal, land acquisition, river and floodplain restoration</a:t>
            </a:r>
            <a:endParaRPr lang="en-GB" sz="2000" dirty="0"/>
          </a:p>
        </p:txBody>
      </p:sp>
      <p:sp>
        <p:nvSpPr>
          <p:cNvPr id="5" name="Rectangle 4"/>
          <p:cNvSpPr/>
          <p:nvPr/>
        </p:nvSpPr>
        <p:spPr>
          <a:xfrm>
            <a:off x="1007604" y="4005064"/>
            <a:ext cx="7200800" cy="1415772"/>
          </a:xfrm>
          <a:prstGeom prst="rect">
            <a:avLst/>
          </a:prstGeom>
          <a:solidFill>
            <a:schemeClr val="accent2">
              <a:lumMod val="20000"/>
              <a:lumOff val="80000"/>
            </a:schemeClr>
          </a:solidFill>
          <a:ln>
            <a:noFill/>
          </a:ln>
        </p:spPr>
        <p:txBody>
          <a:bodyPr wrap="square">
            <a:spAutoFit/>
          </a:bodyPr>
          <a:lstStyle/>
          <a:p>
            <a:pPr>
              <a:defRPr/>
            </a:pPr>
            <a:r>
              <a:rPr lang="en-GB" sz="2000" b="1" dirty="0" smtClean="0"/>
              <a:t>City estimate: </a:t>
            </a:r>
          </a:p>
          <a:p>
            <a:pPr>
              <a:defRPr/>
            </a:pPr>
            <a:endParaRPr lang="en-GB" sz="600" b="1" dirty="0" smtClean="0"/>
          </a:p>
          <a:p>
            <a:pPr>
              <a:defRPr/>
            </a:pPr>
            <a:r>
              <a:rPr lang="en-GB" sz="2000" dirty="0" smtClean="0"/>
              <a:t>investment </a:t>
            </a:r>
            <a:r>
              <a:rPr lang="en-GB" sz="2000" dirty="0"/>
              <a:t>of $9 million in GI for stormwater management saves ratepayers (who are currently paying for the $1.4 billion ‘Big Pipe’ project) $224 million in CSO maintenance and repair </a:t>
            </a:r>
            <a:r>
              <a:rPr lang="en-GB" sz="2000" dirty="0" smtClean="0"/>
              <a:t>costs</a:t>
            </a:r>
            <a:endParaRPr lang="en-GB" sz="2000" dirty="0"/>
          </a:p>
        </p:txBody>
      </p:sp>
    </p:spTree>
    <p:extLst>
      <p:ext uri="{BB962C8B-B14F-4D97-AF65-F5344CB8AC3E}">
        <p14:creationId xmlns:p14="http://schemas.microsoft.com/office/powerpoint/2010/main" val="1822803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6791" b="16039"/>
          <a:stretch/>
        </p:blipFill>
        <p:spPr bwMode="auto">
          <a:xfrm>
            <a:off x="-33338" y="0"/>
            <a:ext cx="921067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9512" y="56237"/>
            <a:ext cx="8856984" cy="553998"/>
          </a:xfrm>
          <a:prstGeom prst="rect">
            <a:avLst/>
          </a:prstGeom>
        </p:spPr>
        <p:txBody>
          <a:bodyPr wrap="square">
            <a:spAutoFit/>
          </a:bodyPr>
          <a:lstStyle/>
          <a:p>
            <a:pPr algn="ctr"/>
            <a:r>
              <a:rPr lang="en-GB" sz="3000" dirty="0" smtClean="0">
                <a:latin typeface="Cambria" panose="02040503050406030204" pitchFamily="18" charset="0"/>
              </a:rPr>
              <a:t>International case studies:</a:t>
            </a:r>
            <a:r>
              <a:rPr lang="en-GB" sz="3000" dirty="0" smtClean="0">
                <a:solidFill>
                  <a:schemeClr val="accent1">
                    <a:lumMod val="50000"/>
                  </a:schemeClr>
                </a:solidFill>
                <a:latin typeface="Cambria" panose="02040503050406030204" pitchFamily="18" charset="0"/>
              </a:rPr>
              <a:t>	 </a:t>
            </a:r>
            <a:r>
              <a:rPr lang="en-GB" sz="3000" b="1" dirty="0" smtClean="0">
                <a:latin typeface="Cambria" panose="02040503050406030204" pitchFamily="18" charset="0"/>
              </a:rPr>
              <a:t>Newcastle, UK</a:t>
            </a:r>
            <a:endParaRPr lang="en-GB" sz="3000" b="1" dirty="0" smtClean="0">
              <a:effectLst/>
              <a:latin typeface="Cambria" panose="02040503050406030204" pitchFamily="18" charset="0"/>
            </a:endParaRPr>
          </a:p>
        </p:txBody>
      </p:sp>
    </p:spTree>
    <p:extLst>
      <p:ext uri="{BB962C8B-B14F-4D97-AF65-F5344CB8AC3E}">
        <p14:creationId xmlns:p14="http://schemas.microsoft.com/office/powerpoint/2010/main" val="2173181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a:graphicFrameLocks noChangeAspect="1"/>
          </p:cNvGraphicFramePr>
          <p:nvPr>
            <p:extLst>
              <p:ext uri="{D42A27DB-BD31-4B8C-83A1-F6EECF244321}">
                <p14:modId xmlns:p14="http://schemas.microsoft.com/office/powerpoint/2010/main" val="3986536748"/>
              </p:ext>
            </p:extLst>
          </p:nvPr>
        </p:nvGraphicFramePr>
        <p:xfrm>
          <a:off x="846291" y="246580"/>
          <a:ext cx="9111407"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0"/>
            <a:ext cx="2602523" cy="1477328"/>
          </a:xfrm>
          <a:prstGeom prst="rect">
            <a:avLst/>
          </a:prstGeom>
        </p:spPr>
        <p:txBody>
          <a:bodyPr wrap="square">
            <a:spAutoFit/>
          </a:bodyPr>
          <a:lstStyle/>
          <a:p>
            <a:pPr algn="ctr"/>
            <a:r>
              <a:rPr lang="en-GB" sz="3000" dirty="0" smtClean="0">
                <a:latin typeface="Cambria" panose="02040503050406030204" pitchFamily="18" charset="0"/>
              </a:rPr>
              <a:t>Barriers to Blue-Green infrastructure</a:t>
            </a:r>
            <a:endParaRPr lang="en-GB" sz="3000" dirty="0" smtClean="0">
              <a:effectLst/>
              <a:latin typeface="Cambria" panose="02040503050406030204" pitchFamily="18" charset="0"/>
            </a:endParaRPr>
          </a:p>
        </p:txBody>
      </p:sp>
    </p:spTree>
    <p:extLst>
      <p:ext uri="{BB962C8B-B14F-4D97-AF65-F5344CB8AC3E}">
        <p14:creationId xmlns:p14="http://schemas.microsoft.com/office/powerpoint/2010/main" val="2590314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a:graphicFrameLocks noChangeAspect="1"/>
          </p:cNvGraphicFramePr>
          <p:nvPr>
            <p:extLst>
              <p:ext uri="{D42A27DB-BD31-4B8C-83A1-F6EECF244321}">
                <p14:modId xmlns:p14="http://schemas.microsoft.com/office/powerpoint/2010/main" val="2600545042"/>
              </p:ext>
            </p:extLst>
          </p:nvPr>
        </p:nvGraphicFramePr>
        <p:xfrm>
          <a:off x="564927" y="62032"/>
          <a:ext cx="9589726" cy="6669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0"/>
            <a:ext cx="2602523" cy="1477328"/>
          </a:xfrm>
          <a:prstGeom prst="rect">
            <a:avLst/>
          </a:prstGeom>
        </p:spPr>
        <p:txBody>
          <a:bodyPr wrap="square">
            <a:spAutoFit/>
          </a:bodyPr>
          <a:lstStyle/>
          <a:p>
            <a:pPr algn="ctr"/>
            <a:r>
              <a:rPr lang="en-GB" sz="3000" dirty="0" smtClean="0">
                <a:latin typeface="Cambria" panose="02040503050406030204" pitchFamily="18" charset="0"/>
              </a:rPr>
              <a:t>Barriers to Blue-Green infrastructure</a:t>
            </a:r>
            <a:endParaRPr lang="en-GB" sz="3000" dirty="0" smtClean="0">
              <a:effectLst/>
              <a:latin typeface="Cambria" panose="02040503050406030204" pitchFamily="18" charset="0"/>
            </a:endParaRPr>
          </a:p>
        </p:txBody>
      </p:sp>
    </p:spTree>
    <p:extLst>
      <p:ext uri="{BB962C8B-B14F-4D97-AF65-F5344CB8AC3E}">
        <p14:creationId xmlns:p14="http://schemas.microsoft.com/office/powerpoint/2010/main" val="2520348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6717"/>
            <a:ext cx="9144000" cy="1015663"/>
          </a:xfrm>
          <a:prstGeom prst="rect">
            <a:avLst/>
          </a:prstGeom>
        </p:spPr>
        <p:txBody>
          <a:bodyPr wrap="square">
            <a:spAutoFit/>
          </a:bodyPr>
          <a:lstStyle/>
          <a:p>
            <a:pPr algn="ctr"/>
            <a:r>
              <a:rPr lang="en-GB" sz="3000" dirty="0" smtClean="0">
                <a:latin typeface="Cambria" panose="02040503050406030204" pitchFamily="18" charset="0"/>
              </a:rPr>
              <a:t>Barriers to Blue-Green infrastructure (Newcastle)</a:t>
            </a:r>
            <a:endParaRPr lang="en-GB" sz="3000" dirty="0">
              <a:latin typeface="Cambria" panose="02040503050406030204" pitchFamily="18" charset="0"/>
            </a:endParaRPr>
          </a:p>
          <a:p>
            <a:pPr algn="ctr"/>
            <a:r>
              <a:rPr lang="en-GB" sz="3000" dirty="0" smtClean="0">
                <a:latin typeface="Cambria" panose="02040503050406030204" pitchFamily="18" charset="0"/>
              </a:rPr>
              <a:t> </a:t>
            </a:r>
            <a:endParaRPr lang="en-GB" sz="3000" dirty="0">
              <a:latin typeface="Cambria" panose="02040503050406030204" pitchFamily="18" charset="0"/>
            </a:endParaRPr>
          </a:p>
        </p:txBody>
      </p:sp>
      <p:grpSp>
        <p:nvGrpSpPr>
          <p:cNvPr id="10" name="Group 9"/>
          <p:cNvGrpSpPr/>
          <p:nvPr/>
        </p:nvGrpSpPr>
        <p:grpSpPr>
          <a:xfrm>
            <a:off x="4841422" y="850759"/>
            <a:ext cx="3853543" cy="2627180"/>
            <a:chOff x="4397828" y="2346310"/>
            <a:chExt cx="4474029" cy="2627180"/>
          </a:xfrm>
        </p:grpSpPr>
        <p:sp>
          <p:nvSpPr>
            <p:cNvPr id="18" name="Cloud 17"/>
            <p:cNvSpPr/>
            <p:nvPr/>
          </p:nvSpPr>
          <p:spPr>
            <a:xfrm>
              <a:off x="4397828" y="2346310"/>
              <a:ext cx="4474029" cy="2627180"/>
            </a:xfrm>
            <a:prstGeom prst="cloud">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296431" y="2851222"/>
              <a:ext cx="3192235" cy="1631216"/>
            </a:xfrm>
            <a:prstGeom prst="rect">
              <a:avLst/>
            </a:prstGeom>
          </p:spPr>
          <p:txBody>
            <a:bodyPr wrap="square">
              <a:spAutoFit/>
            </a:bodyPr>
            <a:lstStyle/>
            <a:p>
              <a:r>
                <a:rPr lang="en-GB" sz="2000" i="1" dirty="0" smtClean="0"/>
                <a:t>“I </a:t>
              </a:r>
              <a:r>
                <a:rPr lang="en-GB" sz="2000" i="1" dirty="0"/>
                <a:t>think initially one of the major sort of frustrations and issues were around </a:t>
              </a:r>
              <a:r>
                <a:rPr lang="en-GB" sz="2000" b="1" i="1" dirty="0"/>
                <a:t>data </a:t>
              </a:r>
              <a:r>
                <a:rPr lang="en-GB" sz="2000" b="1" i="1" dirty="0" smtClean="0"/>
                <a:t>sharing</a:t>
              </a:r>
              <a:r>
                <a:rPr lang="en-GB" sz="2000" i="1" dirty="0" smtClean="0"/>
                <a:t>”</a:t>
              </a:r>
            </a:p>
          </p:txBody>
        </p:sp>
      </p:grpSp>
      <p:grpSp>
        <p:nvGrpSpPr>
          <p:cNvPr id="9" name="Group 8"/>
          <p:cNvGrpSpPr/>
          <p:nvPr/>
        </p:nvGrpSpPr>
        <p:grpSpPr>
          <a:xfrm>
            <a:off x="269422" y="1064590"/>
            <a:ext cx="4474029" cy="3706586"/>
            <a:chOff x="130628" y="1184642"/>
            <a:chExt cx="4474029" cy="3706586"/>
          </a:xfrm>
        </p:grpSpPr>
        <p:sp>
          <p:nvSpPr>
            <p:cNvPr id="8" name="Cloud 7"/>
            <p:cNvSpPr/>
            <p:nvPr/>
          </p:nvSpPr>
          <p:spPr>
            <a:xfrm>
              <a:off x="130628" y="1184642"/>
              <a:ext cx="4474029" cy="3706586"/>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73577" y="2068439"/>
              <a:ext cx="3355523" cy="1938992"/>
            </a:xfrm>
            <a:prstGeom prst="rect">
              <a:avLst/>
            </a:prstGeom>
          </p:spPr>
          <p:txBody>
            <a:bodyPr wrap="square">
              <a:spAutoFit/>
            </a:bodyPr>
            <a:lstStyle/>
            <a:p>
              <a:r>
                <a:rPr lang="en-GB" sz="2000" i="1" dirty="0"/>
                <a:t>“I definitely think that </a:t>
              </a:r>
              <a:r>
                <a:rPr lang="en-GB" sz="2000" b="1" i="1" dirty="0"/>
                <a:t>there’s still a traditional approach in place</a:t>
              </a:r>
              <a:r>
                <a:rPr lang="en-GB" sz="2000" i="1" dirty="0"/>
                <a:t>, and that people aren’t thinking about going towards more blue-green technologies”  </a:t>
              </a:r>
            </a:p>
          </p:txBody>
        </p:sp>
      </p:grpSp>
      <p:grpSp>
        <p:nvGrpSpPr>
          <p:cNvPr id="14" name="Group 13"/>
          <p:cNvGrpSpPr/>
          <p:nvPr/>
        </p:nvGrpSpPr>
        <p:grpSpPr>
          <a:xfrm>
            <a:off x="3517178" y="3640530"/>
            <a:ext cx="5357401" cy="2996961"/>
            <a:chOff x="3509013" y="3731230"/>
            <a:chExt cx="5357401" cy="2996961"/>
          </a:xfrm>
        </p:grpSpPr>
        <p:sp>
          <p:nvSpPr>
            <p:cNvPr id="20" name="Cloud 19"/>
            <p:cNvSpPr/>
            <p:nvPr/>
          </p:nvSpPr>
          <p:spPr>
            <a:xfrm>
              <a:off x="3509013" y="3731230"/>
              <a:ext cx="5357401" cy="2996961"/>
            </a:xfrm>
            <a:prstGeom prst="cloud">
              <a:avLst/>
            </a:prstGeom>
            <a:solidFill>
              <a:srgbClr val="CC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382590" y="4167797"/>
              <a:ext cx="3810876" cy="1938992"/>
            </a:xfrm>
            <a:prstGeom prst="rect">
              <a:avLst/>
            </a:prstGeom>
          </p:spPr>
          <p:txBody>
            <a:bodyPr wrap="square">
              <a:spAutoFit/>
            </a:bodyPr>
            <a:lstStyle/>
            <a:p>
              <a:r>
                <a:rPr lang="en-GB" sz="2000" i="1" dirty="0" smtClean="0"/>
                <a:t>“</a:t>
              </a:r>
              <a:r>
                <a:rPr lang="en-GB" sz="2000" b="1" i="1" dirty="0" smtClean="0"/>
                <a:t>Communication is a barrier</a:t>
              </a:r>
              <a:r>
                <a:rPr lang="en-GB" sz="2000" i="1" dirty="0" smtClean="0"/>
                <a:t>, work pressure </a:t>
              </a:r>
              <a:r>
                <a:rPr lang="en-GB" sz="2000" i="1" dirty="0"/>
                <a:t>limits the amount of time people have, and so trying to educate them about a new </a:t>
              </a:r>
              <a:r>
                <a:rPr lang="en-GB" sz="2000" i="1" dirty="0" smtClean="0"/>
                <a:t>approach that </a:t>
              </a:r>
              <a:r>
                <a:rPr lang="en-GB" sz="2000" i="1" dirty="0"/>
                <a:t>may offer efficiency and value for </a:t>
              </a:r>
              <a:r>
                <a:rPr lang="en-GB" sz="2000" i="1" dirty="0" smtClean="0"/>
                <a:t>money is hard”</a:t>
              </a:r>
              <a:endParaRPr lang="en-GB" sz="2000" i="1" dirty="0"/>
            </a:p>
          </p:txBody>
        </p:sp>
      </p:grpSp>
    </p:spTree>
    <p:extLst>
      <p:ext uri="{BB962C8B-B14F-4D97-AF65-F5344CB8AC3E}">
        <p14:creationId xmlns:p14="http://schemas.microsoft.com/office/powerpoint/2010/main" val="15325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566186"/>
            <a:ext cx="8208912" cy="3416320"/>
          </a:xfrm>
          <a:prstGeom prst="rect">
            <a:avLst/>
          </a:prstGeom>
        </p:spPr>
        <p:txBody>
          <a:bodyPr wrap="square">
            <a:spAutoFit/>
          </a:bodyPr>
          <a:lstStyle/>
          <a:p>
            <a:pPr algn="ctr"/>
            <a:r>
              <a:rPr lang="en-GB" sz="3600" i="1" dirty="0">
                <a:solidFill>
                  <a:srgbClr val="002060"/>
                </a:solidFill>
              </a:rPr>
              <a:t>Many of the barriers may be difficult to overcome – systemic and embedded within organisational cultures, practices and processes </a:t>
            </a:r>
            <a:endParaRPr lang="en-GB" sz="3600" i="1" dirty="0" smtClean="0">
              <a:solidFill>
                <a:srgbClr val="002060"/>
              </a:solidFill>
            </a:endParaRPr>
          </a:p>
          <a:p>
            <a:pPr algn="ctr"/>
            <a:endParaRPr lang="en-GB" sz="3600" i="1" dirty="0"/>
          </a:p>
          <a:p>
            <a:pPr algn="ctr"/>
            <a:r>
              <a:rPr lang="en-GB" sz="3600" dirty="0" smtClean="0"/>
              <a:t>(</a:t>
            </a:r>
            <a:r>
              <a:rPr lang="en-GB" sz="3600" dirty="0"/>
              <a:t>Brown and Farrelly, 2007)</a:t>
            </a:r>
          </a:p>
        </p:txBody>
      </p:sp>
      <p:sp>
        <p:nvSpPr>
          <p:cNvPr id="4" name="Rectangle 3"/>
          <p:cNvSpPr/>
          <p:nvPr/>
        </p:nvSpPr>
        <p:spPr>
          <a:xfrm>
            <a:off x="0" y="86717"/>
            <a:ext cx="9144000" cy="646331"/>
          </a:xfrm>
          <a:prstGeom prst="rect">
            <a:avLst/>
          </a:prstGeom>
        </p:spPr>
        <p:txBody>
          <a:bodyPr wrap="square">
            <a:spAutoFit/>
          </a:bodyPr>
          <a:lstStyle/>
          <a:p>
            <a:pPr algn="ctr"/>
            <a:r>
              <a:rPr lang="en-GB" sz="3600" dirty="0" smtClean="0">
                <a:latin typeface="Cambria" panose="02040503050406030204" pitchFamily="18" charset="0"/>
              </a:rPr>
              <a:t>Overcoming barriers</a:t>
            </a:r>
            <a:endParaRPr lang="en-GB" sz="3600" dirty="0">
              <a:latin typeface="Cambria" panose="02040503050406030204" pitchFamily="18" charset="0"/>
            </a:endParaRPr>
          </a:p>
        </p:txBody>
      </p:sp>
    </p:spTree>
    <p:extLst>
      <p:ext uri="{BB962C8B-B14F-4D97-AF65-F5344CB8AC3E}">
        <p14:creationId xmlns:p14="http://schemas.microsoft.com/office/powerpoint/2010/main" val="3191022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459037612"/>
              </p:ext>
            </p:extLst>
          </p:nvPr>
        </p:nvGraphicFramePr>
        <p:xfrm>
          <a:off x="578549" y="980728"/>
          <a:ext cx="7986903" cy="5256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0" y="86717"/>
            <a:ext cx="9144000" cy="553998"/>
          </a:xfrm>
          <a:prstGeom prst="rect">
            <a:avLst/>
          </a:prstGeom>
        </p:spPr>
        <p:txBody>
          <a:bodyPr wrap="square">
            <a:spAutoFit/>
          </a:bodyPr>
          <a:lstStyle/>
          <a:p>
            <a:pPr algn="ctr"/>
            <a:r>
              <a:rPr lang="en-GB" sz="3000" dirty="0" smtClean="0">
                <a:latin typeface="Cambria" panose="02040503050406030204" pitchFamily="18" charset="0"/>
              </a:rPr>
              <a:t>Overcoming barriers – top 5 strategies</a:t>
            </a:r>
            <a:endParaRPr lang="en-GB" sz="3000" dirty="0">
              <a:latin typeface="Cambria" panose="02040503050406030204" pitchFamily="18" charset="0"/>
            </a:endParaRPr>
          </a:p>
        </p:txBody>
      </p:sp>
    </p:spTree>
    <p:extLst>
      <p:ext uri="{BB962C8B-B14F-4D97-AF65-F5344CB8AC3E}">
        <p14:creationId xmlns:p14="http://schemas.microsoft.com/office/powerpoint/2010/main" val="335820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787</TotalTime>
  <Words>648</Words>
  <Application>Microsoft Office PowerPoint</Application>
  <PresentationFormat>On-screen Show (4:3)</PresentationFormat>
  <Paragraphs>98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Cambria</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Nottingham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O'donnell Emily</dc:creator>
  <cp:lastModifiedBy>O'donnell Emily</cp:lastModifiedBy>
  <cp:revision>115</cp:revision>
  <cp:lastPrinted>2017-05-09T10:38:48Z</cp:lastPrinted>
  <dcterms:created xsi:type="dcterms:W3CDTF">2016-10-12T10:16:24Z</dcterms:created>
  <dcterms:modified xsi:type="dcterms:W3CDTF">2017-05-11T11:30:24Z</dcterms:modified>
</cp:coreProperties>
</file>